
<file path=[Content_Types].xml><?xml version="1.0" encoding="utf-8"?>
<Types xmlns="http://schemas.openxmlformats.org/package/2006/content-types">
  <Default Extension="xml" ContentType="application/xml"/>
  <Default Extension="wmv" ContentType="video/unknown"/>
  <Default Extension="svg" ContentType="image/svg+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3"/>
  </p:notesMasterIdLst>
  <p:handoutMasterIdLst>
    <p:handoutMasterId r:id="rId54"/>
  </p:handoutMasterIdLst>
  <p:sldIdLst>
    <p:sldId id="339" r:id="rId5"/>
    <p:sldId id="982" r:id="rId6"/>
    <p:sldId id="1107" r:id="rId7"/>
    <p:sldId id="983" r:id="rId8"/>
    <p:sldId id="992" r:id="rId9"/>
    <p:sldId id="1126" r:id="rId10"/>
    <p:sldId id="1020" r:id="rId11"/>
    <p:sldId id="1012" r:id="rId12"/>
    <p:sldId id="1014" r:id="rId13"/>
    <p:sldId id="1013" r:id="rId14"/>
    <p:sldId id="1017" r:id="rId15"/>
    <p:sldId id="1081" r:id="rId16"/>
    <p:sldId id="1082" r:id="rId17"/>
    <p:sldId id="1083" r:id="rId18"/>
    <p:sldId id="1085" r:id="rId19"/>
    <p:sldId id="1094" r:id="rId20"/>
    <p:sldId id="1095" r:id="rId21"/>
    <p:sldId id="1097" r:id="rId22"/>
    <p:sldId id="1089" r:id="rId23"/>
    <p:sldId id="1090" r:id="rId24"/>
    <p:sldId id="1127" r:id="rId25"/>
    <p:sldId id="685" r:id="rId26"/>
    <p:sldId id="691" r:id="rId27"/>
    <p:sldId id="683" r:id="rId28"/>
    <p:sldId id="688" r:id="rId29"/>
    <p:sldId id="690" r:id="rId30"/>
    <p:sldId id="924" r:id="rId31"/>
    <p:sldId id="1110" r:id="rId32"/>
    <p:sldId id="1111" r:id="rId33"/>
    <p:sldId id="937" r:id="rId34"/>
    <p:sldId id="939" r:id="rId35"/>
    <p:sldId id="1108" r:id="rId36"/>
    <p:sldId id="1112" r:id="rId37"/>
    <p:sldId id="1128" r:id="rId38"/>
    <p:sldId id="1109" r:id="rId39"/>
    <p:sldId id="1118" r:id="rId40"/>
    <p:sldId id="1119" r:id="rId41"/>
    <p:sldId id="1129" r:id="rId42"/>
    <p:sldId id="1130" r:id="rId43"/>
    <p:sldId id="1113" r:id="rId44"/>
    <p:sldId id="1114" r:id="rId45"/>
    <p:sldId id="1122" r:id="rId46"/>
    <p:sldId id="1117" r:id="rId47"/>
    <p:sldId id="1120" r:id="rId48"/>
    <p:sldId id="1121" r:id="rId49"/>
    <p:sldId id="1123" r:id="rId50"/>
    <p:sldId id="1124" r:id="rId51"/>
    <p:sldId id="1125" r:id="rId52"/>
  </p:sldIdLst>
  <p:sldSz cx="9906000" cy="6858000" type="A4"/>
  <p:notesSz cx="9926638" cy="6797675"/>
  <p:defaultTextStyle>
    <a:defPPr>
      <a:defRPr lang="en-US"/>
    </a:defPPr>
    <a:lvl1pPr algn="l" rtl="0" eaLnBrk="0" fontAlgn="base" hangingPunct="0">
      <a:spcBef>
        <a:spcPct val="0"/>
      </a:spcBef>
      <a:spcAft>
        <a:spcPct val="0"/>
      </a:spcAft>
      <a:defRPr sz="2100"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sz="2100"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sz="2100"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sz="2100"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sz="2100" kern="1200">
        <a:solidFill>
          <a:schemeClr val="tx1"/>
        </a:solidFill>
        <a:latin typeface="Trebuchet MS" panose="020B0603020202020204" pitchFamily="34" charset="0"/>
        <a:ea typeface="+mn-ea"/>
        <a:cs typeface="+mn-cs"/>
      </a:defRPr>
    </a:lvl5pPr>
    <a:lvl6pPr marL="2286000" algn="l" defTabSz="914400" rtl="0" eaLnBrk="1" latinLnBrk="0" hangingPunct="1">
      <a:defRPr sz="2100" kern="1200">
        <a:solidFill>
          <a:schemeClr val="tx1"/>
        </a:solidFill>
        <a:latin typeface="Trebuchet MS" panose="020B0603020202020204" pitchFamily="34" charset="0"/>
        <a:ea typeface="+mn-ea"/>
        <a:cs typeface="+mn-cs"/>
      </a:defRPr>
    </a:lvl6pPr>
    <a:lvl7pPr marL="2743200" algn="l" defTabSz="914400" rtl="0" eaLnBrk="1" latinLnBrk="0" hangingPunct="1">
      <a:defRPr sz="2100" kern="1200">
        <a:solidFill>
          <a:schemeClr val="tx1"/>
        </a:solidFill>
        <a:latin typeface="Trebuchet MS" panose="020B0603020202020204" pitchFamily="34" charset="0"/>
        <a:ea typeface="+mn-ea"/>
        <a:cs typeface="+mn-cs"/>
      </a:defRPr>
    </a:lvl7pPr>
    <a:lvl8pPr marL="3200400" algn="l" defTabSz="914400" rtl="0" eaLnBrk="1" latinLnBrk="0" hangingPunct="1">
      <a:defRPr sz="2100" kern="1200">
        <a:solidFill>
          <a:schemeClr val="tx1"/>
        </a:solidFill>
        <a:latin typeface="Trebuchet MS" panose="020B0603020202020204" pitchFamily="34" charset="0"/>
        <a:ea typeface="+mn-ea"/>
        <a:cs typeface="+mn-cs"/>
      </a:defRPr>
    </a:lvl8pPr>
    <a:lvl9pPr marL="3657600" algn="l" defTabSz="914400" rtl="0" eaLnBrk="1" latinLnBrk="0" hangingPunct="1">
      <a:defRPr sz="2100" kern="1200">
        <a:solidFill>
          <a:schemeClr val="tx1"/>
        </a:solidFill>
        <a:latin typeface="Trebuchet MS" panose="020B0603020202020204" pitchFamily="34" charset="0"/>
        <a:ea typeface="+mn-ea"/>
        <a:cs typeface="+mn-cs"/>
      </a:defRPr>
    </a:lvl9pPr>
  </p:defaultTextStyle>
  <p:extLst>
    <p:ext uri="{521415D9-36F7-43E2-AB2F-B90AF26B5E84}">
      <p14:sectionLst xmlns:p14="http://schemas.microsoft.com/office/powerpoint/2010/main">
        <p14:section name="Sezione predefinita" id="{D82C76DA-E641-4F3D-A920-F1420F01546C}">
          <p14:sldIdLst>
            <p14:sldId id="339"/>
            <p14:sldId id="982"/>
            <p14:sldId id="1107"/>
            <p14:sldId id="983"/>
            <p14:sldId id="992"/>
            <p14:sldId id="1126"/>
            <p14:sldId id="1020"/>
            <p14:sldId id="1012"/>
            <p14:sldId id="1014"/>
            <p14:sldId id="1013"/>
            <p14:sldId id="1017"/>
            <p14:sldId id="1081"/>
            <p14:sldId id="1082"/>
            <p14:sldId id="1083"/>
            <p14:sldId id="1085"/>
            <p14:sldId id="1094"/>
            <p14:sldId id="1095"/>
            <p14:sldId id="1097"/>
            <p14:sldId id="1089"/>
            <p14:sldId id="1090"/>
            <p14:sldId id="1127"/>
            <p14:sldId id="685"/>
            <p14:sldId id="691"/>
            <p14:sldId id="683"/>
            <p14:sldId id="688"/>
            <p14:sldId id="690"/>
            <p14:sldId id="924"/>
            <p14:sldId id="1110"/>
            <p14:sldId id="1111"/>
            <p14:sldId id="937"/>
            <p14:sldId id="939"/>
            <p14:sldId id="1108"/>
            <p14:sldId id="1112"/>
            <p14:sldId id="1128"/>
            <p14:sldId id="1109"/>
            <p14:sldId id="1118"/>
            <p14:sldId id="1119"/>
            <p14:sldId id="1129"/>
            <p14:sldId id="1130"/>
            <p14:sldId id="1113"/>
            <p14:sldId id="1114"/>
            <p14:sldId id="1122"/>
            <p14:sldId id="1117"/>
            <p14:sldId id="1120"/>
            <p14:sldId id="1121"/>
            <p14:sldId id="1123"/>
            <p14:sldId id="1124"/>
            <p14:sldId id="1125"/>
          </p14:sldIdLst>
        </p14:section>
      </p14:sectionLst>
    </p:ext>
    <p:ext uri="{EFAFB233-063F-42B5-8137-9DF3F51BA10A}">
      <p15:sldGuideLst xmlns:p15="http://schemas.microsoft.com/office/powerpoint/2012/main" xmlns="">
        <p15:guide id="1" orient="horz" pos="1701">
          <p15:clr>
            <a:srgbClr val="A4A3A4"/>
          </p15:clr>
        </p15:guide>
        <p15:guide id="2" pos="2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154B16"/>
    <a:srgbClr val="FF0000"/>
    <a:srgbClr val="877027"/>
    <a:srgbClr val="FF9966"/>
    <a:srgbClr val="FFCC00"/>
    <a:srgbClr val="FFFF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Stile chiaro 3 - Color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61" autoAdjust="0"/>
    <p:restoredTop sz="95226" autoAdjust="0"/>
  </p:normalViewPr>
  <p:slideViewPr>
    <p:cSldViewPr snapToGrid="0">
      <p:cViewPr varScale="1">
        <p:scale>
          <a:sx n="119" d="100"/>
          <a:sy n="119" d="100"/>
        </p:scale>
        <p:origin x="-1464" y="-112"/>
      </p:cViewPr>
      <p:guideLst>
        <p:guide orient="horz" pos="1701"/>
        <p:guide pos="26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10" d="100"/>
        <a:sy n="110" d="100"/>
      </p:scale>
      <p:origin x="0" y="-12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xmlns="" id="{AF44924B-328D-460F-85AD-8E892CE6088E}"/>
              </a:ext>
            </a:extLst>
          </p:cNvPr>
          <p:cNvSpPr>
            <a:spLocks noGrp="1" noChangeArrowheads="1"/>
          </p:cNvSpPr>
          <p:nvPr>
            <p:ph type="hdr" sz="quarter"/>
          </p:nvPr>
        </p:nvSpPr>
        <p:spPr bwMode="auto">
          <a:xfrm>
            <a:off x="2" y="0"/>
            <a:ext cx="4301173" cy="339515"/>
          </a:xfrm>
          <a:prstGeom prst="rect">
            <a:avLst/>
          </a:prstGeom>
          <a:noFill/>
          <a:ln w="9525">
            <a:noFill/>
            <a:miter lim="800000"/>
            <a:headEnd/>
            <a:tailEnd/>
          </a:ln>
          <a:effectLst/>
        </p:spPr>
        <p:txBody>
          <a:bodyPr vert="horz" wrap="square" lIns="88194" tIns="44097" rIns="88194" bIns="44097" numCol="1" anchor="t" anchorCtr="0" compatLnSpc="1">
            <a:prstTxWarp prst="textNoShape">
              <a:avLst/>
            </a:prstTxWarp>
          </a:bodyPr>
          <a:lstStyle>
            <a:lvl1pPr eaLnBrk="1" hangingPunct="1">
              <a:defRPr sz="1200">
                <a:latin typeface="Times New Roman" pitchFamily="18" charset="0"/>
              </a:defRPr>
            </a:lvl1pPr>
          </a:lstStyle>
          <a:p>
            <a:pPr>
              <a:defRPr/>
            </a:pPr>
            <a:endParaRPr lang="it-IT"/>
          </a:p>
        </p:txBody>
      </p:sp>
      <p:sp>
        <p:nvSpPr>
          <p:cNvPr id="226307" name="Rectangle 3">
            <a:extLst>
              <a:ext uri="{FF2B5EF4-FFF2-40B4-BE49-F238E27FC236}">
                <a16:creationId xmlns:a16="http://schemas.microsoft.com/office/drawing/2014/main" xmlns="" id="{5E705E4E-A028-4C69-951B-5C729971B27A}"/>
              </a:ext>
            </a:extLst>
          </p:cNvPr>
          <p:cNvSpPr>
            <a:spLocks noGrp="1" noChangeArrowheads="1"/>
          </p:cNvSpPr>
          <p:nvPr>
            <p:ph type="dt" sz="quarter" idx="1"/>
          </p:nvPr>
        </p:nvSpPr>
        <p:spPr bwMode="auto">
          <a:xfrm>
            <a:off x="5623247" y="0"/>
            <a:ext cx="4301172" cy="339515"/>
          </a:xfrm>
          <a:prstGeom prst="rect">
            <a:avLst/>
          </a:prstGeom>
          <a:noFill/>
          <a:ln w="9525">
            <a:noFill/>
            <a:miter lim="800000"/>
            <a:headEnd/>
            <a:tailEnd/>
          </a:ln>
          <a:effectLst/>
        </p:spPr>
        <p:txBody>
          <a:bodyPr vert="horz" wrap="square" lIns="88194" tIns="44097" rIns="88194" bIns="44097" numCol="1" anchor="t" anchorCtr="0" compatLnSpc="1">
            <a:prstTxWarp prst="textNoShape">
              <a:avLst/>
            </a:prstTxWarp>
          </a:bodyPr>
          <a:lstStyle>
            <a:lvl1pPr algn="r" eaLnBrk="1" hangingPunct="1">
              <a:defRPr sz="1200">
                <a:latin typeface="Times New Roman" pitchFamily="18" charset="0"/>
              </a:defRPr>
            </a:lvl1pPr>
          </a:lstStyle>
          <a:p>
            <a:pPr>
              <a:defRPr/>
            </a:pPr>
            <a:endParaRPr lang="it-IT"/>
          </a:p>
        </p:txBody>
      </p:sp>
      <p:sp>
        <p:nvSpPr>
          <p:cNvPr id="226308" name="Rectangle 4">
            <a:extLst>
              <a:ext uri="{FF2B5EF4-FFF2-40B4-BE49-F238E27FC236}">
                <a16:creationId xmlns:a16="http://schemas.microsoft.com/office/drawing/2014/main" xmlns="" id="{3422E026-1764-4CB1-94DD-B48422930472}"/>
              </a:ext>
            </a:extLst>
          </p:cNvPr>
          <p:cNvSpPr>
            <a:spLocks noGrp="1" noChangeArrowheads="1"/>
          </p:cNvSpPr>
          <p:nvPr>
            <p:ph type="ftr" sz="quarter" idx="2"/>
          </p:nvPr>
        </p:nvSpPr>
        <p:spPr bwMode="auto">
          <a:xfrm>
            <a:off x="2" y="6457106"/>
            <a:ext cx="4301173" cy="339515"/>
          </a:xfrm>
          <a:prstGeom prst="rect">
            <a:avLst/>
          </a:prstGeom>
          <a:noFill/>
          <a:ln w="9525">
            <a:noFill/>
            <a:miter lim="800000"/>
            <a:headEnd/>
            <a:tailEnd/>
          </a:ln>
          <a:effectLst/>
        </p:spPr>
        <p:txBody>
          <a:bodyPr vert="horz" wrap="square" lIns="88194" tIns="44097" rIns="88194" bIns="44097" numCol="1" anchor="b" anchorCtr="0" compatLnSpc="1">
            <a:prstTxWarp prst="textNoShape">
              <a:avLst/>
            </a:prstTxWarp>
          </a:bodyPr>
          <a:lstStyle>
            <a:lvl1pPr eaLnBrk="1" hangingPunct="1">
              <a:defRPr sz="1200">
                <a:latin typeface="Times New Roman" pitchFamily="18" charset="0"/>
              </a:defRPr>
            </a:lvl1pPr>
          </a:lstStyle>
          <a:p>
            <a:pPr>
              <a:defRPr/>
            </a:pPr>
            <a:endParaRPr lang="it-IT"/>
          </a:p>
        </p:txBody>
      </p:sp>
      <p:sp>
        <p:nvSpPr>
          <p:cNvPr id="226309" name="Rectangle 5">
            <a:extLst>
              <a:ext uri="{FF2B5EF4-FFF2-40B4-BE49-F238E27FC236}">
                <a16:creationId xmlns:a16="http://schemas.microsoft.com/office/drawing/2014/main" xmlns="" id="{2593D636-2D56-4E8D-85A1-81AFE40EA96B}"/>
              </a:ext>
            </a:extLst>
          </p:cNvPr>
          <p:cNvSpPr>
            <a:spLocks noGrp="1" noChangeArrowheads="1"/>
          </p:cNvSpPr>
          <p:nvPr>
            <p:ph type="sldNum" sz="quarter" idx="3"/>
          </p:nvPr>
        </p:nvSpPr>
        <p:spPr bwMode="auto">
          <a:xfrm>
            <a:off x="5623247" y="6457106"/>
            <a:ext cx="4301172" cy="339515"/>
          </a:xfrm>
          <a:prstGeom prst="rect">
            <a:avLst/>
          </a:prstGeom>
          <a:noFill/>
          <a:ln w="9525">
            <a:noFill/>
            <a:miter lim="800000"/>
            <a:headEnd/>
            <a:tailEnd/>
          </a:ln>
          <a:effectLst/>
        </p:spPr>
        <p:txBody>
          <a:bodyPr vert="horz" wrap="square" lIns="88194" tIns="44097" rIns="88194" bIns="44097"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084C6CD6-E5E2-473D-8C40-3F71A361D56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722EC976-3EC8-4E87-A26A-93E48C7C3403}"/>
              </a:ext>
            </a:extLst>
          </p:cNvPr>
          <p:cNvSpPr>
            <a:spLocks noGrp="1" noChangeArrowheads="1"/>
          </p:cNvSpPr>
          <p:nvPr>
            <p:ph type="hdr" sz="quarter"/>
          </p:nvPr>
        </p:nvSpPr>
        <p:spPr bwMode="auto">
          <a:xfrm>
            <a:off x="2" y="0"/>
            <a:ext cx="4301173" cy="339515"/>
          </a:xfrm>
          <a:prstGeom prst="rect">
            <a:avLst/>
          </a:prstGeom>
          <a:noFill/>
          <a:ln w="9525">
            <a:noFill/>
            <a:miter lim="800000"/>
            <a:headEnd/>
            <a:tailEnd/>
          </a:ln>
          <a:effectLst/>
        </p:spPr>
        <p:txBody>
          <a:bodyPr vert="horz" wrap="square" lIns="95532" tIns="47766" rIns="95532" bIns="47766" numCol="1" anchor="t" anchorCtr="0" compatLnSpc="1">
            <a:prstTxWarp prst="textNoShape">
              <a:avLst/>
            </a:prstTxWarp>
          </a:bodyPr>
          <a:lstStyle>
            <a:lvl1pPr defTabSz="955434" eaLnBrk="1" hangingPunct="1">
              <a:defRPr sz="1300">
                <a:latin typeface="Times New Roman" pitchFamily="18" charset="0"/>
              </a:defRPr>
            </a:lvl1pPr>
          </a:lstStyle>
          <a:p>
            <a:pPr>
              <a:defRPr/>
            </a:pPr>
            <a:endParaRPr lang="it-IT"/>
          </a:p>
        </p:txBody>
      </p:sp>
      <p:sp>
        <p:nvSpPr>
          <p:cNvPr id="6147" name="Rectangle 3">
            <a:extLst>
              <a:ext uri="{FF2B5EF4-FFF2-40B4-BE49-F238E27FC236}">
                <a16:creationId xmlns:a16="http://schemas.microsoft.com/office/drawing/2014/main" xmlns="" id="{591AD375-E5C9-4ED0-B766-45B504D43079}"/>
              </a:ext>
            </a:extLst>
          </p:cNvPr>
          <p:cNvSpPr>
            <a:spLocks noGrp="1" noChangeArrowheads="1"/>
          </p:cNvSpPr>
          <p:nvPr>
            <p:ph type="dt" idx="1"/>
          </p:nvPr>
        </p:nvSpPr>
        <p:spPr bwMode="auto">
          <a:xfrm>
            <a:off x="5623247" y="0"/>
            <a:ext cx="4301172" cy="339515"/>
          </a:xfrm>
          <a:prstGeom prst="rect">
            <a:avLst/>
          </a:prstGeom>
          <a:noFill/>
          <a:ln w="9525">
            <a:noFill/>
            <a:miter lim="800000"/>
            <a:headEnd/>
            <a:tailEnd/>
          </a:ln>
          <a:effectLst/>
        </p:spPr>
        <p:txBody>
          <a:bodyPr vert="horz" wrap="square" lIns="95532" tIns="47766" rIns="95532" bIns="47766" numCol="1" anchor="t" anchorCtr="0" compatLnSpc="1">
            <a:prstTxWarp prst="textNoShape">
              <a:avLst/>
            </a:prstTxWarp>
          </a:bodyPr>
          <a:lstStyle>
            <a:lvl1pPr algn="r" defTabSz="955434" eaLnBrk="1" hangingPunct="1">
              <a:defRPr sz="1300">
                <a:latin typeface="Times New Roman" pitchFamily="18" charset="0"/>
              </a:defRPr>
            </a:lvl1pPr>
          </a:lstStyle>
          <a:p>
            <a:pPr>
              <a:defRPr/>
            </a:pPr>
            <a:endParaRPr lang="it-IT"/>
          </a:p>
        </p:txBody>
      </p:sp>
      <p:sp>
        <p:nvSpPr>
          <p:cNvPr id="3076" name="Rectangle 4">
            <a:extLst>
              <a:ext uri="{FF2B5EF4-FFF2-40B4-BE49-F238E27FC236}">
                <a16:creationId xmlns:a16="http://schemas.microsoft.com/office/drawing/2014/main" xmlns="" id="{D8EA8DF5-2ED5-4392-B27A-AA3604568207}"/>
              </a:ext>
            </a:extLst>
          </p:cNvPr>
          <p:cNvSpPr>
            <a:spLocks noGrp="1" noRot="1" noChangeAspect="1" noChangeArrowheads="1" noTextEdit="1"/>
          </p:cNvSpPr>
          <p:nvPr>
            <p:ph type="sldImg" idx="2"/>
          </p:nvPr>
        </p:nvSpPr>
        <p:spPr bwMode="auto">
          <a:xfrm>
            <a:off x="3122613" y="509588"/>
            <a:ext cx="3681412"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xmlns="" id="{E49C139F-E2BB-45C9-9AB5-3787C9A07E0B}"/>
              </a:ext>
            </a:extLst>
          </p:cNvPr>
          <p:cNvSpPr>
            <a:spLocks noGrp="1" noChangeArrowheads="1"/>
          </p:cNvSpPr>
          <p:nvPr>
            <p:ph type="body" sz="quarter" idx="3"/>
          </p:nvPr>
        </p:nvSpPr>
        <p:spPr bwMode="auto">
          <a:xfrm>
            <a:off x="991556" y="3228553"/>
            <a:ext cx="7943527" cy="3058795"/>
          </a:xfrm>
          <a:prstGeom prst="rect">
            <a:avLst/>
          </a:prstGeom>
          <a:noFill/>
          <a:ln w="9525">
            <a:noFill/>
            <a:miter lim="800000"/>
            <a:headEnd/>
            <a:tailEnd/>
          </a:ln>
          <a:effectLst/>
        </p:spPr>
        <p:txBody>
          <a:bodyPr vert="horz" wrap="square" lIns="95532" tIns="47766" rIns="95532" bIns="47766"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150" name="Rectangle 6">
            <a:extLst>
              <a:ext uri="{FF2B5EF4-FFF2-40B4-BE49-F238E27FC236}">
                <a16:creationId xmlns:a16="http://schemas.microsoft.com/office/drawing/2014/main" xmlns="" id="{28FA7D76-6F44-4187-B13A-44CB0A1B45ED}"/>
              </a:ext>
            </a:extLst>
          </p:cNvPr>
          <p:cNvSpPr>
            <a:spLocks noGrp="1" noChangeArrowheads="1"/>
          </p:cNvSpPr>
          <p:nvPr>
            <p:ph type="ftr" sz="quarter" idx="4"/>
          </p:nvPr>
        </p:nvSpPr>
        <p:spPr bwMode="auto">
          <a:xfrm>
            <a:off x="2" y="6457106"/>
            <a:ext cx="4301173" cy="339515"/>
          </a:xfrm>
          <a:prstGeom prst="rect">
            <a:avLst/>
          </a:prstGeom>
          <a:noFill/>
          <a:ln w="9525">
            <a:noFill/>
            <a:miter lim="800000"/>
            <a:headEnd/>
            <a:tailEnd/>
          </a:ln>
          <a:effectLst/>
        </p:spPr>
        <p:txBody>
          <a:bodyPr vert="horz" wrap="square" lIns="95532" tIns="47766" rIns="95532" bIns="47766" numCol="1" anchor="b" anchorCtr="0" compatLnSpc="1">
            <a:prstTxWarp prst="textNoShape">
              <a:avLst/>
            </a:prstTxWarp>
          </a:bodyPr>
          <a:lstStyle>
            <a:lvl1pPr defTabSz="955434" eaLnBrk="1" hangingPunct="1">
              <a:defRPr sz="1300">
                <a:latin typeface="Times New Roman" pitchFamily="18" charset="0"/>
              </a:defRPr>
            </a:lvl1pPr>
          </a:lstStyle>
          <a:p>
            <a:pPr>
              <a:defRPr/>
            </a:pPr>
            <a:endParaRPr lang="it-IT"/>
          </a:p>
        </p:txBody>
      </p:sp>
      <p:sp>
        <p:nvSpPr>
          <p:cNvPr id="6151" name="Rectangle 7">
            <a:extLst>
              <a:ext uri="{FF2B5EF4-FFF2-40B4-BE49-F238E27FC236}">
                <a16:creationId xmlns:a16="http://schemas.microsoft.com/office/drawing/2014/main" xmlns="" id="{9D2C3A2C-CFC5-4FA5-AFF3-B2DE24611C27}"/>
              </a:ext>
            </a:extLst>
          </p:cNvPr>
          <p:cNvSpPr>
            <a:spLocks noGrp="1" noChangeArrowheads="1"/>
          </p:cNvSpPr>
          <p:nvPr>
            <p:ph type="sldNum" sz="quarter" idx="5"/>
          </p:nvPr>
        </p:nvSpPr>
        <p:spPr bwMode="auto">
          <a:xfrm>
            <a:off x="5623247" y="6457106"/>
            <a:ext cx="4301172" cy="339515"/>
          </a:xfrm>
          <a:prstGeom prst="rect">
            <a:avLst/>
          </a:prstGeom>
          <a:noFill/>
          <a:ln w="9525">
            <a:noFill/>
            <a:miter lim="800000"/>
            <a:headEnd/>
            <a:tailEnd/>
          </a:ln>
          <a:effectLst/>
        </p:spPr>
        <p:txBody>
          <a:bodyPr vert="horz" wrap="square" lIns="95532" tIns="47766" rIns="95532" bIns="47766" numCol="1" anchor="b" anchorCtr="0" compatLnSpc="1">
            <a:prstTxWarp prst="textNoShape">
              <a:avLst/>
            </a:prstTxWarp>
          </a:bodyPr>
          <a:lstStyle>
            <a:lvl1pPr algn="r" defTabSz="955434" eaLnBrk="1" hangingPunct="1">
              <a:defRPr sz="1300">
                <a:latin typeface="Times New Roman" panose="02020603050405020304" pitchFamily="18" charset="0"/>
              </a:defRPr>
            </a:lvl1pPr>
          </a:lstStyle>
          <a:p>
            <a:pPr>
              <a:defRPr/>
            </a:pPr>
            <a:fld id="{FA369074-030B-4CBF-8A44-073AD752CE9A}" type="slidenum">
              <a:rPr lang="it-IT" altLang="en-US"/>
              <a:pPr>
                <a:defRPr/>
              </a:pPr>
              <a:t>‹#›</a:t>
            </a:fld>
            <a:endParaRPr lang="it-IT" altLang="en-US"/>
          </a:p>
        </p:txBody>
      </p:sp>
    </p:spTree>
    <p:extLst>
      <p:ext uri="{BB962C8B-B14F-4D97-AF65-F5344CB8AC3E}">
        <p14:creationId xmlns:p14="http://schemas.microsoft.com/office/powerpoint/2010/main" val="1197483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xmlns="" id="{76324BAE-8520-4DD8-A987-60FD849F0E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434">
              <a:defRPr sz="2000">
                <a:solidFill>
                  <a:schemeClr val="tx1"/>
                </a:solidFill>
                <a:latin typeface="Trebuchet MS" panose="020B0603020202020204" pitchFamily="34" charset="0"/>
              </a:defRPr>
            </a:lvl1pPr>
            <a:lvl2pPr marL="716575" indent="-275606" defTabSz="955434">
              <a:defRPr sz="2000">
                <a:solidFill>
                  <a:schemeClr val="tx1"/>
                </a:solidFill>
                <a:latin typeface="Trebuchet MS" panose="020B0603020202020204" pitchFamily="34" charset="0"/>
              </a:defRPr>
            </a:lvl2pPr>
            <a:lvl3pPr marL="1102424" indent="-220485" defTabSz="955434">
              <a:defRPr sz="2000">
                <a:solidFill>
                  <a:schemeClr val="tx1"/>
                </a:solidFill>
                <a:latin typeface="Trebuchet MS" panose="020B0603020202020204" pitchFamily="34" charset="0"/>
              </a:defRPr>
            </a:lvl3pPr>
            <a:lvl4pPr marL="1543393" indent="-220485" defTabSz="955434">
              <a:defRPr sz="2000">
                <a:solidFill>
                  <a:schemeClr val="tx1"/>
                </a:solidFill>
                <a:latin typeface="Trebuchet MS" panose="020B0603020202020204" pitchFamily="34" charset="0"/>
              </a:defRPr>
            </a:lvl4pPr>
            <a:lvl5pPr marL="1984362" indent="-220485" defTabSz="955434">
              <a:defRPr sz="2000">
                <a:solidFill>
                  <a:schemeClr val="tx1"/>
                </a:solidFill>
                <a:latin typeface="Trebuchet MS" panose="020B0603020202020204" pitchFamily="34" charset="0"/>
              </a:defRPr>
            </a:lvl5pPr>
            <a:lvl6pPr marL="2425332" indent="-220485" defTabSz="955434" eaLnBrk="0" fontAlgn="base" hangingPunct="0">
              <a:spcBef>
                <a:spcPct val="0"/>
              </a:spcBef>
              <a:spcAft>
                <a:spcPct val="0"/>
              </a:spcAft>
              <a:defRPr sz="2000">
                <a:solidFill>
                  <a:schemeClr val="tx1"/>
                </a:solidFill>
                <a:latin typeface="Trebuchet MS" panose="020B0603020202020204" pitchFamily="34" charset="0"/>
              </a:defRPr>
            </a:lvl6pPr>
            <a:lvl7pPr marL="2866301" indent="-220485" defTabSz="955434" eaLnBrk="0" fontAlgn="base" hangingPunct="0">
              <a:spcBef>
                <a:spcPct val="0"/>
              </a:spcBef>
              <a:spcAft>
                <a:spcPct val="0"/>
              </a:spcAft>
              <a:defRPr sz="2000">
                <a:solidFill>
                  <a:schemeClr val="tx1"/>
                </a:solidFill>
                <a:latin typeface="Trebuchet MS" panose="020B0603020202020204" pitchFamily="34" charset="0"/>
              </a:defRPr>
            </a:lvl7pPr>
            <a:lvl8pPr marL="3307271" indent="-220485" defTabSz="955434" eaLnBrk="0" fontAlgn="base" hangingPunct="0">
              <a:spcBef>
                <a:spcPct val="0"/>
              </a:spcBef>
              <a:spcAft>
                <a:spcPct val="0"/>
              </a:spcAft>
              <a:defRPr sz="2000">
                <a:solidFill>
                  <a:schemeClr val="tx1"/>
                </a:solidFill>
                <a:latin typeface="Trebuchet MS" panose="020B0603020202020204" pitchFamily="34" charset="0"/>
              </a:defRPr>
            </a:lvl8pPr>
            <a:lvl9pPr marL="3748240" indent="-220485" defTabSz="955434" eaLnBrk="0" fontAlgn="base" hangingPunct="0">
              <a:spcBef>
                <a:spcPct val="0"/>
              </a:spcBef>
              <a:spcAft>
                <a:spcPct val="0"/>
              </a:spcAft>
              <a:defRPr sz="2000">
                <a:solidFill>
                  <a:schemeClr val="tx1"/>
                </a:solidFill>
                <a:latin typeface="Trebuchet MS" panose="020B0603020202020204" pitchFamily="34" charset="0"/>
              </a:defRPr>
            </a:lvl9pPr>
          </a:lstStyle>
          <a:p>
            <a:fld id="{04341453-E96B-4DC9-B582-CCF4E86A8115}" type="slidenum">
              <a:rPr lang="it-IT" altLang="en-US" sz="1300">
                <a:latin typeface="Times New Roman" panose="02020603050405020304" pitchFamily="18" charset="0"/>
              </a:rPr>
              <a:pPr/>
              <a:t>1</a:t>
            </a:fld>
            <a:endParaRPr lang="it-IT" altLang="en-US" sz="1300">
              <a:latin typeface="Times New Roman" panose="02020603050405020304" pitchFamily="18" charset="0"/>
            </a:endParaRPr>
          </a:p>
        </p:txBody>
      </p:sp>
      <p:sp>
        <p:nvSpPr>
          <p:cNvPr id="6147" name="Rectangle 2">
            <a:extLst>
              <a:ext uri="{FF2B5EF4-FFF2-40B4-BE49-F238E27FC236}">
                <a16:creationId xmlns:a16="http://schemas.microsoft.com/office/drawing/2014/main" xmlns="" id="{D4D2F6F2-64B0-4FBA-A389-D434E190271C}"/>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xmlns="" id="{506C5722-2AC6-497F-9460-E967AC58E2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FA369074-030B-4CBF-8A44-073AD752CE9A}" type="slidenum">
              <a:rPr lang="it-IT" altLang="en-US" smtClean="0"/>
              <a:pPr>
                <a:defRPr/>
              </a:pPr>
              <a:t>4</a:t>
            </a:fld>
            <a:endParaRPr lang="it-IT" altLang="en-US"/>
          </a:p>
        </p:txBody>
      </p:sp>
    </p:spTree>
    <p:extLst>
      <p:ext uri="{BB962C8B-B14F-4D97-AF65-F5344CB8AC3E}">
        <p14:creationId xmlns:p14="http://schemas.microsoft.com/office/powerpoint/2010/main" val="868931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0"/>
              </a:spcBef>
              <a:defRPr/>
            </a:pPr>
            <a:endParaRPr lang="en-US" dirty="0"/>
          </a:p>
        </p:txBody>
      </p:sp>
      <p:sp>
        <p:nvSpPr>
          <p:cNvPr id="4" name="Segnaposto numero diapositiva 3"/>
          <p:cNvSpPr>
            <a:spLocks noGrp="1"/>
          </p:cNvSpPr>
          <p:nvPr>
            <p:ph type="sldNum" sz="quarter" idx="5"/>
          </p:nvPr>
        </p:nvSpPr>
        <p:spPr/>
        <p:txBody>
          <a:bodyPr/>
          <a:lstStyle/>
          <a:p>
            <a:pPr>
              <a:defRPr/>
            </a:pPr>
            <a:fld id="{FA369074-030B-4CBF-8A44-073AD752CE9A}" type="slidenum">
              <a:rPr lang="it-IT" altLang="en-US" smtClean="0"/>
              <a:pPr>
                <a:defRPr/>
              </a:pPr>
              <a:t>7</a:t>
            </a:fld>
            <a:endParaRPr lang="it-IT" altLang="en-US"/>
          </a:p>
        </p:txBody>
      </p:sp>
    </p:spTree>
    <p:extLst>
      <p:ext uri="{BB962C8B-B14F-4D97-AF65-F5344CB8AC3E}">
        <p14:creationId xmlns:p14="http://schemas.microsoft.com/office/powerpoint/2010/main" val="355524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FA369074-030B-4CBF-8A44-073AD752CE9A}" type="slidenum">
              <a:rPr lang="it-IT" altLang="en-US" smtClean="0"/>
              <a:pPr>
                <a:defRPr/>
              </a:pPr>
              <a:t>16</a:t>
            </a:fld>
            <a:endParaRPr lang="it-IT" altLang="en-US"/>
          </a:p>
        </p:txBody>
      </p:sp>
    </p:spTree>
    <p:extLst>
      <p:ext uri="{BB962C8B-B14F-4D97-AF65-F5344CB8AC3E}">
        <p14:creationId xmlns:p14="http://schemas.microsoft.com/office/powerpoint/2010/main" val="3720439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a:extLst>
              <a:ext uri="{FF2B5EF4-FFF2-40B4-BE49-F238E27FC236}">
                <a16:creationId xmlns:a16="http://schemas.microsoft.com/office/drawing/2014/main" xmlns="" id="{A70E7A00-30CD-4396-B9F9-7FF7460F254A}"/>
              </a:ext>
            </a:extLst>
          </p:cNvPr>
          <p:cNvSpPr>
            <a:spLocks noGrp="1" noRot="1" noChangeAspect="1" noChangeArrowheads="1" noTextEdit="1"/>
          </p:cNvSpPr>
          <p:nvPr>
            <p:ph type="sldImg"/>
          </p:nvPr>
        </p:nvSpPr>
        <p:spPr>
          <a:ln/>
        </p:spPr>
      </p:sp>
      <p:sp>
        <p:nvSpPr>
          <p:cNvPr id="7171" name="Segnaposto note 2">
            <a:extLst>
              <a:ext uri="{FF2B5EF4-FFF2-40B4-BE49-F238E27FC236}">
                <a16:creationId xmlns:a16="http://schemas.microsoft.com/office/drawing/2014/main" xmlns="" id="{3652A106-7E32-4B47-9FEA-06AAA9EE4F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a:p>
        </p:txBody>
      </p:sp>
      <p:sp>
        <p:nvSpPr>
          <p:cNvPr id="7172" name="Segnaposto numero diapositiva 3">
            <a:extLst>
              <a:ext uri="{FF2B5EF4-FFF2-40B4-BE49-F238E27FC236}">
                <a16:creationId xmlns:a16="http://schemas.microsoft.com/office/drawing/2014/main" xmlns="" id="{9AC29C38-D607-49AC-9E0D-CDB64A8BE3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100">
                <a:solidFill>
                  <a:schemeClr val="tx1"/>
                </a:solidFill>
                <a:latin typeface="Trebuchet MS" panose="020B0603020202020204" pitchFamily="34" charset="0"/>
              </a:defRPr>
            </a:lvl1pPr>
            <a:lvl2pPr marL="742950" indent="-285750" defTabSz="990600">
              <a:defRPr sz="2100">
                <a:solidFill>
                  <a:schemeClr val="tx1"/>
                </a:solidFill>
                <a:latin typeface="Trebuchet MS" panose="020B0603020202020204" pitchFamily="34" charset="0"/>
              </a:defRPr>
            </a:lvl2pPr>
            <a:lvl3pPr marL="1143000" indent="-228600" defTabSz="990600">
              <a:defRPr sz="2100">
                <a:solidFill>
                  <a:schemeClr val="tx1"/>
                </a:solidFill>
                <a:latin typeface="Trebuchet MS" panose="020B0603020202020204" pitchFamily="34" charset="0"/>
              </a:defRPr>
            </a:lvl3pPr>
            <a:lvl4pPr marL="1600200" indent="-228600" defTabSz="990600">
              <a:defRPr sz="2100">
                <a:solidFill>
                  <a:schemeClr val="tx1"/>
                </a:solidFill>
                <a:latin typeface="Trebuchet MS" panose="020B0603020202020204" pitchFamily="34" charset="0"/>
              </a:defRPr>
            </a:lvl4pPr>
            <a:lvl5pPr marL="2057400" indent="-228600" defTabSz="990600">
              <a:defRPr sz="2100">
                <a:solidFill>
                  <a:schemeClr val="tx1"/>
                </a:solidFill>
                <a:latin typeface="Trebuchet MS" panose="020B0603020202020204" pitchFamily="34" charset="0"/>
              </a:defRPr>
            </a:lvl5pPr>
            <a:lvl6pPr marL="2514600" indent="-228600" defTabSz="990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defTabSz="990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defTabSz="990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defTabSz="990600" eaLnBrk="0" fontAlgn="base" hangingPunct="0">
              <a:spcBef>
                <a:spcPct val="0"/>
              </a:spcBef>
              <a:spcAft>
                <a:spcPct val="0"/>
              </a:spcAft>
              <a:defRPr sz="2100">
                <a:solidFill>
                  <a:schemeClr val="tx1"/>
                </a:solidFill>
                <a:latin typeface="Trebuchet MS" panose="020B0603020202020204" pitchFamily="34" charset="0"/>
              </a:defRPr>
            </a:lvl9pPr>
          </a:lstStyle>
          <a:p>
            <a:fld id="{8288B251-622C-448C-8946-E4C234C39749}" type="slidenum">
              <a:rPr lang="it-IT" altLang="en-US" sz="1300" smtClean="0">
                <a:latin typeface="Times New Roman" panose="02020603050405020304" pitchFamily="18" charset="0"/>
              </a:rPr>
              <a:pPr/>
              <a:t>22</a:t>
            </a:fld>
            <a:endParaRPr lang="it-IT" altLang="en-US" sz="13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a:extLst>
              <a:ext uri="{FF2B5EF4-FFF2-40B4-BE49-F238E27FC236}">
                <a16:creationId xmlns:a16="http://schemas.microsoft.com/office/drawing/2014/main" xmlns="" id="{75E1E838-1A22-4A2C-A8F4-32BE2E30A955}"/>
              </a:ext>
            </a:extLst>
          </p:cNvPr>
          <p:cNvSpPr>
            <a:spLocks noGrp="1" noRot="1" noChangeAspect="1" noChangeArrowheads="1" noTextEdit="1"/>
          </p:cNvSpPr>
          <p:nvPr>
            <p:ph type="sldImg"/>
          </p:nvPr>
        </p:nvSpPr>
        <p:spPr>
          <a:ln/>
        </p:spPr>
      </p:sp>
      <p:sp>
        <p:nvSpPr>
          <p:cNvPr id="17411" name="Segnaposto note 2">
            <a:extLst>
              <a:ext uri="{FF2B5EF4-FFF2-40B4-BE49-F238E27FC236}">
                <a16:creationId xmlns:a16="http://schemas.microsoft.com/office/drawing/2014/main" xmlns="" id="{7B9F225A-295A-461E-A06C-A061C06555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a:p>
        </p:txBody>
      </p:sp>
      <p:sp>
        <p:nvSpPr>
          <p:cNvPr id="17412" name="Segnaposto numero diapositiva 3">
            <a:extLst>
              <a:ext uri="{FF2B5EF4-FFF2-40B4-BE49-F238E27FC236}">
                <a16:creationId xmlns:a16="http://schemas.microsoft.com/office/drawing/2014/main" xmlns="" id="{54B421FC-A206-432E-BA1D-BFF48D903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100">
                <a:solidFill>
                  <a:schemeClr val="tx1"/>
                </a:solidFill>
                <a:latin typeface="Trebuchet MS" panose="020B0603020202020204" pitchFamily="34" charset="0"/>
              </a:defRPr>
            </a:lvl1pPr>
            <a:lvl2pPr marL="742950" indent="-285750" defTabSz="990600">
              <a:defRPr sz="2100">
                <a:solidFill>
                  <a:schemeClr val="tx1"/>
                </a:solidFill>
                <a:latin typeface="Trebuchet MS" panose="020B0603020202020204" pitchFamily="34" charset="0"/>
              </a:defRPr>
            </a:lvl2pPr>
            <a:lvl3pPr marL="1143000" indent="-228600" defTabSz="990600">
              <a:defRPr sz="2100">
                <a:solidFill>
                  <a:schemeClr val="tx1"/>
                </a:solidFill>
                <a:latin typeface="Trebuchet MS" panose="020B0603020202020204" pitchFamily="34" charset="0"/>
              </a:defRPr>
            </a:lvl3pPr>
            <a:lvl4pPr marL="1600200" indent="-228600" defTabSz="990600">
              <a:defRPr sz="2100">
                <a:solidFill>
                  <a:schemeClr val="tx1"/>
                </a:solidFill>
                <a:latin typeface="Trebuchet MS" panose="020B0603020202020204" pitchFamily="34" charset="0"/>
              </a:defRPr>
            </a:lvl4pPr>
            <a:lvl5pPr marL="2057400" indent="-228600" defTabSz="990600">
              <a:defRPr sz="2100">
                <a:solidFill>
                  <a:schemeClr val="tx1"/>
                </a:solidFill>
                <a:latin typeface="Trebuchet MS" panose="020B0603020202020204" pitchFamily="34" charset="0"/>
              </a:defRPr>
            </a:lvl5pPr>
            <a:lvl6pPr marL="2514600" indent="-228600" defTabSz="990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defTabSz="990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defTabSz="990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defTabSz="990600" eaLnBrk="0" fontAlgn="base" hangingPunct="0">
              <a:spcBef>
                <a:spcPct val="0"/>
              </a:spcBef>
              <a:spcAft>
                <a:spcPct val="0"/>
              </a:spcAft>
              <a:defRPr sz="2100">
                <a:solidFill>
                  <a:schemeClr val="tx1"/>
                </a:solidFill>
                <a:latin typeface="Trebuchet MS" panose="020B0603020202020204" pitchFamily="34" charset="0"/>
              </a:defRPr>
            </a:lvl9pPr>
          </a:lstStyle>
          <a:p>
            <a:fld id="{B8F90748-9F5C-475B-A18B-B8096A9BAF00}" type="slidenum">
              <a:rPr lang="it-IT" altLang="en-US" sz="1300" smtClean="0">
                <a:latin typeface="Times New Roman" panose="02020603050405020304" pitchFamily="18" charset="0"/>
              </a:rPr>
              <a:pPr/>
              <a:t>27</a:t>
            </a:fld>
            <a:endParaRPr lang="it-IT" altLang="en-US" sz="130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FA369074-030B-4CBF-8A44-073AD752CE9A}" type="slidenum">
              <a:rPr lang="it-IT" altLang="en-US" smtClean="0"/>
              <a:pPr>
                <a:defRPr/>
              </a:pPr>
              <a:t>42</a:t>
            </a:fld>
            <a:endParaRPr lang="it-IT" altLang="en-US"/>
          </a:p>
        </p:txBody>
      </p:sp>
    </p:spTree>
    <p:extLst>
      <p:ext uri="{BB962C8B-B14F-4D97-AF65-F5344CB8AC3E}">
        <p14:creationId xmlns:p14="http://schemas.microsoft.com/office/powerpoint/2010/main" val="1534745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xmlns="" id="{6D184BDE-E91F-4C51-95C5-67D8C63BAD67}"/>
              </a:ext>
            </a:extLst>
          </p:cNvPr>
          <p:cNvSpPr txBox="1">
            <a:spLocks noChangeArrowheads="1"/>
          </p:cNvSpPr>
          <p:nvPr userDrawn="1"/>
        </p:nvSpPr>
        <p:spPr bwMode="auto">
          <a:xfrm>
            <a:off x="1098550" y="5476875"/>
            <a:ext cx="3938588"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defRPr sz="2100">
                <a:solidFill>
                  <a:schemeClr val="tx1"/>
                </a:solidFill>
                <a:latin typeface="Trebuchet MS" panose="020B0603020202020204" pitchFamily="34" charset="0"/>
              </a:defRPr>
            </a:lvl1pPr>
            <a:lvl2pPr marL="742950" indent="-285750">
              <a:defRPr sz="2100">
                <a:solidFill>
                  <a:schemeClr val="tx1"/>
                </a:solidFill>
                <a:latin typeface="Trebuchet MS" panose="020B0603020202020204" pitchFamily="34" charset="0"/>
              </a:defRPr>
            </a:lvl2pPr>
            <a:lvl3pPr marL="1143000" indent="-228600">
              <a:defRPr sz="2100">
                <a:solidFill>
                  <a:schemeClr val="tx1"/>
                </a:solidFill>
                <a:latin typeface="Trebuchet MS" panose="020B0603020202020204" pitchFamily="34" charset="0"/>
              </a:defRPr>
            </a:lvl3pPr>
            <a:lvl4pPr marL="1600200" indent="-228600">
              <a:defRPr sz="2100">
                <a:solidFill>
                  <a:schemeClr val="tx1"/>
                </a:solidFill>
                <a:latin typeface="Trebuchet MS" panose="020B0603020202020204" pitchFamily="34" charset="0"/>
              </a:defRPr>
            </a:lvl4pPr>
            <a:lvl5pPr marL="2057400" indent="-228600">
              <a:defRPr sz="2100">
                <a:solidFill>
                  <a:schemeClr val="tx1"/>
                </a:solidFill>
                <a:latin typeface="Trebuchet MS" panose="020B0603020202020204" pitchFamily="34" charset="0"/>
              </a:defRPr>
            </a:lvl5pPr>
            <a:lvl6pPr marL="2514600" indent="-228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eaLnBrk="0" fontAlgn="base" hangingPunct="0">
              <a:spcBef>
                <a:spcPct val="0"/>
              </a:spcBef>
              <a:spcAft>
                <a:spcPct val="0"/>
              </a:spcAft>
              <a:defRPr sz="2100">
                <a:solidFill>
                  <a:schemeClr val="tx1"/>
                </a:solidFill>
                <a:latin typeface="Trebuchet MS" panose="020B0603020202020204" pitchFamily="34" charset="0"/>
              </a:defRPr>
            </a:lvl9pPr>
          </a:lstStyle>
          <a:p>
            <a:pPr eaLnBrk="1" hangingPunct="1">
              <a:spcBef>
                <a:spcPct val="50000"/>
              </a:spcBef>
              <a:defRPr/>
            </a:pPr>
            <a:endParaRPr lang="it-IT" altLang="en-US" sz="2300">
              <a:latin typeface="Times New Roman" panose="02020603050405020304" pitchFamily="18" charset="0"/>
            </a:endParaRPr>
          </a:p>
        </p:txBody>
      </p:sp>
      <p:sp>
        <p:nvSpPr>
          <p:cNvPr id="8194" name="Rectangle 2"/>
          <p:cNvSpPr>
            <a:spLocks noGrp="1" noChangeArrowheads="1"/>
          </p:cNvSpPr>
          <p:nvPr>
            <p:ph type="ctrTitle"/>
          </p:nvPr>
        </p:nvSpPr>
        <p:spPr>
          <a:xfrm>
            <a:off x="742950" y="2132013"/>
            <a:ext cx="8420100" cy="1468437"/>
          </a:xfrm>
          <a:noFill/>
        </p:spPr>
        <p:txBody>
          <a:bodyPr/>
          <a:lstStyle>
            <a:lvl1pPr>
              <a:defRPr>
                <a:solidFill>
                  <a:srgbClr val="003399"/>
                </a:solidFill>
              </a:defRPr>
            </a:lvl1pPr>
          </a:lstStyle>
          <a:p>
            <a:r>
              <a:rPr lang="it-IT"/>
              <a:t>Fare clic per modificare lo stile del titolo</a:t>
            </a:r>
          </a:p>
        </p:txBody>
      </p:sp>
      <p:sp>
        <p:nvSpPr>
          <p:cNvPr id="8195" name="Rectangle 3"/>
          <p:cNvSpPr>
            <a:spLocks noGrp="1" noChangeArrowheads="1"/>
          </p:cNvSpPr>
          <p:nvPr>
            <p:ph type="subTitle" idx="1"/>
          </p:nvPr>
        </p:nvSpPr>
        <p:spPr>
          <a:xfrm>
            <a:off x="1484313" y="3884613"/>
            <a:ext cx="6937375" cy="1754187"/>
          </a:xfrm>
        </p:spPr>
        <p:txBody>
          <a:bodyPr/>
          <a:lstStyle>
            <a:lvl1pPr marL="0" indent="0" algn="ctr">
              <a:buFontTx/>
              <a:buNone/>
              <a:defRPr>
                <a:solidFill>
                  <a:srgbClr val="003399"/>
                </a:solidFill>
              </a:defRPr>
            </a:lvl1pPr>
          </a:lstStyle>
          <a:p>
            <a:r>
              <a:rPr lang="it-IT"/>
              <a:t>Fare clic per modificare lo stile del sottotitolo dello schema</a:t>
            </a:r>
          </a:p>
        </p:txBody>
      </p:sp>
    </p:spTree>
    <p:extLst>
      <p:ext uri="{BB962C8B-B14F-4D97-AF65-F5344CB8AC3E}">
        <p14:creationId xmlns:p14="http://schemas.microsoft.com/office/powerpoint/2010/main" val="210934733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itolo 3">
            <a:extLst>
              <a:ext uri="{FF2B5EF4-FFF2-40B4-BE49-F238E27FC236}">
                <a16:creationId xmlns:a16="http://schemas.microsoft.com/office/drawing/2014/main" xmlns="" id="{7A266CA3-6D00-4776-B9CE-24F49928AC6B}"/>
              </a:ext>
            </a:extLst>
          </p:cNvPr>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382594223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0"/>
            <a:ext cx="84201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347572782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228600" y="838200"/>
            <a:ext cx="464185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022850" y="838200"/>
            <a:ext cx="4643438"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09049022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185931304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5EDCF83-BC27-4E1D-BF90-00ACA6C854F8}"/>
              </a:ext>
            </a:extLst>
          </p:cNvPr>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315238641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1">
            <a:extLst>
              <a:ext uri="{FF2B5EF4-FFF2-40B4-BE49-F238E27FC236}">
                <a16:creationId xmlns:a16="http://schemas.microsoft.com/office/drawing/2014/main" xmlns="" id="{61119A01-0E8E-4C8F-8C45-599988DAB1D1}"/>
              </a:ext>
            </a:extLst>
          </p:cNvPr>
          <p:cNvSpPr>
            <a:spLocks noChangeArrowheads="1"/>
          </p:cNvSpPr>
          <p:nvPr userDrawn="1"/>
        </p:nvSpPr>
        <p:spPr bwMode="auto">
          <a:xfrm>
            <a:off x="0" y="6556375"/>
            <a:ext cx="9906000" cy="3143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2" tIns="45717" rIns="91432" bIns="45717" anchor="ctr"/>
          <a:lstStyle>
            <a:lvl1pPr>
              <a:defRPr sz="2100">
                <a:solidFill>
                  <a:schemeClr val="tx1"/>
                </a:solidFill>
                <a:latin typeface="Trebuchet MS" panose="020B0603020202020204" pitchFamily="34" charset="0"/>
              </a:defRPr>
            </a:lvl1pPr>
            <a:lvl2pPr marL="742950" indent="-285750">
              <a:defRPr sz="2100">
                <a:solidFill>
                  <a:schemeClr val="tx1"/>
                </a:solidFill>
                <a:latin typeface="Trebuchet MS" panose="020B0603020202020204" pitchFamily="34" charset="0"/>
              </a:defRPr>
            </a:lvl2pPr>
            <a:lvl3pPr marL="1143000" indent="-228600">
              <a:defRPr sz="2100">
                <a:solidFill>
                  <a:schemeClr val="tx1"/>
                </a:solidFill>
                <a:latin typeface="Trebuchet MS" panose="020B0603020202020204" pitchFamily="34" charset="0"/>
              </a:defRPr>
            </a:lvl3pPr>
            <a:lvl4pPr marL="1600200" indent="-228600">
              <a:defRPr sz="2100">
                <a:solidFill>
                  <a:schemeClr val="tx1"/>
                </a:solidFill>
                <a:latin typeface="Trebuchet MS" panose="020B0603020202020204" pitchFamily="34" charset="0"/>
              </a:defRPr>
            </a:lvl4pPr>
            <a:lvl5pPr marL="2057400" indent="-228600">
              <a:defRPr sz="2100">
                <a:solidFill>
                  <a:schemeClr val="tx1"/>
                </a:solidFill>
                <a:latin typeface="Trebuchet MS" panose="020B0603020202020204" pitchFamily="34" charset="0"/>
              </a:defRPr>
            </a:lvl5pPr>
            <a:lvl6pPr marL="2514600" indent="-228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eaLnBrk="0" fontAlgn="base" hangingPunct="0">
              <a:spcBef>
                <a:spcPct val="0"/>
              </a:spcBef>
              <a:spcAft>
                <a:spcPct val="0"/>
              </a:spcAft>
              <a:defRPr sz="2100">
                <a:solidFill>
                  <a:schemeClr val="tx1"/>
                </a:solidFill>
                <a:latin typeface="Trebuchet MS" panose="020B0603020202020204" pitchFamily="34" charset="0"/>
              </a:defRPr>
            </a:lvl9pPr>
          </a:lstStyle>
          <a:p>
            <a:pPr eaLnBrk="1" hangingPunct="1">
              <a:defRPr/>
            </a:pPr>
            <a:r>
              <a:rPr lang="it-IT" altLang="en-US" sz="1200" dirty="0">
                <a:solidFill>
                  <a:schemeClr val="bg1"/>
                </a:solidFill>
              </a:rPr>
              <a:t>    </a:t>
            </a:r>
            <a:r>
              <a:rPr lang="en-US" altLang="en-US" sz="1200" noProof="0" dirty="0">
                <a:solidFill>
                  <a:schemeClr val="bg1"/>
                </a:solidFill>
              </a:rPr>
              <a:t>UNINA </a:t>
            </a:r>
            <a:r>
              <a:rPr lang="en-US" altLang="en-US" sz="1200" noProof="0" dirty="0" err="1">
                <a:solidFill>
                  <a:schemeClr val="bg1"/>
                </a:solidFill>
              </a:rPr>
              <a:t>Aerosp</a:t>
            </a:r>
            <a:r>
              <a:rPr lang="en-US" altLang="en-US" sz="1200" noProof="0" dirty="0">
                <a:solidFill>
                  <a:schemeClr val="bg1"/>
                </a:solidFill>
              </a:rPr>
              <a:t>. Sys. Team					</a:t>
            </a:r>
            <a:r>
              <a:rPr lang="en-US" altLang="en-US" sz="1200" i="1" noProof="0" dirty="0">
                <a:solidFill>
                  <a:schemeClr val="bg1"/>
                </a:solidFill>
              </a:rPr>
              <a:t>		October 2021</a:t>
            </a:r>
          </a:p>
        </p:txBody>
      </p:sp>
      <p:sp>
        <p:nvSpPr>
          <p:cNvPr id="1027" name="Rectangle 2">
            <a:extLst>
              <a:ext uri="{FF2B5EF4-FFF2-40B4-BE49-F238E27FC236}">
                <a16:creationId xmlns:a16="http://schemas.microsoft.com/office/drawing/2014/main" xmlns="" id="{5E3F69D2-CE9C-49B4-A21B-1F6277CD04F3}"/>
              </a:ext>
            </a:extLst>
          </p:cNvPr>
          <p:cNvSpPr>
            <a:spLocks noGrp="1" noChangeArrowheads="1"/>
          </p:cNvSpPr>
          <p:nvPr>
            <p:ph type="title"/>
          </p:nvPr>
        </p:nvSpPr>
        <p:spPr bwMode="auto">
          <a:xfrm>
            <a:off x="4116388" y="0"/>
            <a:ext cx="5789612" cy="6858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ctr" anchorCtr="0" compatLnSpc="1">
            <a:prstTxWarp prst="textNoShape">
              <a:avLst/>
            </a:prstTxWarp>
          </a:bodyPr>
          <a:lstStyle/>
          <a:p>
            <a:pPr lvl="0"/>
            <a:r>
              <a:rPr lang="it-IT" altLang="en-US"/>
              <a:t>Fare clic per modificare lo stile del titolo</a:t>
            </a:r>
          </a:p>
        </p:txBody>
      </p:sp>
      <p:sp>
        <p:nvSpPr>
          <p:cNvPr id="1028" name="Rectangle 3">
            <a:extLst>
              <a:ext uri="{FF2B5EF4-FFF2-40B4-BE49-F238E27FC236}">
                <a16:creationId xmlns:a16="http://schemas.microsoft.com/office/drawing/2014/main" xmlns="" id="{05F663AA-9E4A-44F9-B75B-0860B06F770F}"/>
              </a:ext>
            </a:extLst>
          </p:cNvPr>
          <p:cNvSpPr>
            <a:spLocks noGrp="1" noChangeArrowheads="1"/>
          </p:cNvSpPr>
          <p:nvPr>
            <p:ph type="body" idx="1"/>
          </p:nvPr>
        </p:nvSpPr>
        <p:spPr bwMode="auto">
          <a:xfrm>
            <a:off x="228600" y="838200"/>
            <a:ext cx="94376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32" name="Line 8">
            <a:extLst>
              <a:ext uri="{FF2B5EF4-FFF2-40B4-BE49-F238E27FC236}">
                <a16:creationId xmlns:a16="http://schemas.microsoft.com/office/drawing/2014/main" xmlns="" id="{C604E792-ACBE-4629-81A6-CF3C19117B77}"/>
              </a:ext>
            </a:extLst>
          </p:cNvPr>
          <p:cNvSpPr>
            <a:spLocks noChangeShapeType="1"/>
          </p:cNvSpPr>
          <p:nvPr userDrawn="1"/>
        </p:nvSpPr>
        <p:spPr bwMode="auto">
          <a:xfrm>
            <a:off x="0" y="685800"/>
            <a:ext cx="9906000" cy="0"/>
          </a:xfrm>
          <a:prstGeom prst="line">
            <a:avLst/>
          </a:prstGeom>
          <a:noFill/>
          <a:ln w="41275">
            <a:solidFill>
              <a:srgbClr val="000099"/>
            </a:solidFill>
            <a:round/>
            <a:headEnd/>
            <a:tailEnd/>
          </a:ln>
          <a:effectLst/>
        </p:spPr>
        <p:txBody>
          <a:bodyPr/>
          <a:lstStyle/>
          <a:p>
            <a:pPr eaLnBrk="1" hangingPunct="1">
              <a:lnSpc>
                <a:spcPct val="115000"/>
              </a:lnSpc>
              <a:spcBef>
                <a:spcPct val="10000"/>
              </a:spcBef>
              <a:spcAft>
                <a:spcPct val="10000"/>
              </a:spcAft>
              <a:defRPr/>
            </a:pPr>
            <a:endParaRPr lang="it-IT">
              <a:effectLst>
                <a:outerShdw blurRad="38100" dist="38100" dir="2700000" algn="tl">
                  <a:srgbClr val="000000">
                    <a:alpha val="43137"/>
                  </a:srgbClr>
                </a:outerShdw>
              </a:effectLst>
            </a:endParaRPr>
          </a:p>
        </p:txBody>
      </p:sp>
      <p:sp>
        <p:nvSpPr>
          <p:cNvPr id="1030" name="Text Box 10">
            <a:extLst>
              <a:ext uri="{FF2B5EF4-FFF2-40B4-BE49-F238E27FC236}">
                <a16:creationId xmlns:a16="http://schemas.microsoft.com/office/drawing/2014/main" xmlns="" id="{53EBC2B5-6648-4F8C-9A00-4F2995718CC1}"/>
              </a:ext>
            </a:extLst>
          </p:cNvPr>
          <p:cNvSpPr txBox="1">
            <a:spLocks noChangeArrowheads="1"/>
          </p:cNvSpPr>
          <p:nvPr userDrawn="1"/>
        </p:nvSpPr>
        <p:spPr bwMode="auto">
          <a:xfrm>
            <a:off x="1098550" y="5476875"/>
            <a:ext cx="3938588"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defRPr sz="2100">
                <a:solidFill>
                  <a:schemeClr val="tx1"/>
                </a:solidFill>
                <a:latin typeface="Trebuchet MS" panose="020B0603020202020204" pitchFamily="34" charset="0"/>
              </a:defRPr>
            </a:lvl1pPr>
            <a:lvl2pPr marL="742950" indent="-285750">
              <a:defRPr sz="2100">
                <a:solidFill>
                  <a:schemeClr val="tx1"/>
                </a:solidFill>
                <a:latin typeface="Trebuchet MS" panose="020B0603020202020204" pitchFamily="34" charset="0"/>
              </a:defRPr>
            </a:lvl2pPr>
            <a:lvl3pPr marL="1143000" indent="-228600">
              <a:defRPr sz="2100">
                <a:solidFill>
                  <a:schemeClr val="tx1"/>
                </a:solidFill>
                <a:latin typeface="Trebuchet MS" panose="020B0603020202020204" pitchFamily="34" charset="0"/>
              </a:defRPr>
            </a:lvl3pPr>
            <a:lvl4pPr marL="1600200" indent="-228600">
              <a:defRPr sz="2100">
                <a:solidFill>
                  <a:schemeClr val="tx1"/>
                </a:solidFill>
                <a:latin typeface="Trebuchet MS" panose="020B0603020202020204" pitchFamily="34" charset="0"/>
              </a:defRPr>
            </a:lvl4pPr>
            <a:lvl5pPr marL="2057400" indent="-228600">
              <a:defRPr sz="2100">
                <a:solidFill>
                  <a:schemeClr val="tx1"/>
                </a:solidFill>
                <a:latin typeface="Trebuchet MS" panose="020B0603020202020204" pitchFamily="34" charset="0"/>
              </a:defRPr>
            </a:lvl5pPr>
            <a:lvl6pPr marL="2514600" indent="-228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eaLnBrk="0" fontAlgn="base" hangingPunct="0">
              <a:spcBef>
                <a:spcPct val="0"/>
              </a:spcBef>
              <a:spcAft>
                <a:spcPct val="0"/>
              </a:spcAft>
              <a:defRPr sz="2100">
                <a:solidFill>
                  <a:schemeClr val="tx1"/>
                </a:solidFill>
                <a:latin typeface="Trebuchet MS" panose="020B0603020202020204" pitchFamily="34" charset="0"/>
              </a:defRPr>
            </a:lvl9pPr>
          </a:lstStyle>
          <a:p>
            <a:pPr eaLnBrk="1" hangingPunct="1">
              <a:spcBef>
                <a:spcPct val="50000"/>
              </a:spcBef>
              <a:defRPr/>
            </a:pPr>
            <a:endParaRPr lang="it-IT" altLang="en-US" sz="2300">
              <a:latin typeface="Times New Roman" panose="02020603050405020304" pitchFamily="18" charset="0"/>
            </a:endParaRPr>
          </a:p>
        </p:txBody>
      </p:sp>
      <p:sp>
        <p:nvSpPr>
          <p:cNvPr id="1037" name="Text Box 13">
            <a:extLst>
              <a:ext uri="{FF2B5EF4-FFF2-40B4-BE49-F238E27FC236}">
                <a16:creationId xmlns:a16="http://schemas.microsoft.com/office/drawing/2014/main" xmlns="" id="{4EA0BFF8-110A-48D6-B173-D4C317835219}"/>
              </a:ext>
            </a:extLst>
          </p:cNvPr>
          <p:cNvSpPr txBox="1">
            <a:spLocks noChangeArrowheads="1"/>
          </p:cNvSpPr>
          <p:nvPr userDrawn="1"/>
        </p:nvSpPr>
        <p:spPr bwMode="auto">
          <a:xfrm>
            <a:off x="9312275" y="6553200"/>
            <a:ext cx="565150" cy="276225"/>
          </a:xfrm>
          <a:prstGeom prst="rect">
            <a:avLst/>
          </a:prstGeom>
          <a:noFill/>
          <a:ln w="9525">
            <a:noFill/>
            <a:miter lim="800000"/>
            <a:headEnd/>
            <a:tailEnd/>
          </a:ln>
          <a:effectLst/>
        </p:spPr>
        <p:txBody>
          <a:bodyPr lIns="91432" tIns="45717" rIns="91432" bIns="45717">
            <a:spAutoFit/>
          </a:bodyPr>
          <a:lstStyle>
            <a:lvl1pPr>
              <a:defRPr sz="2100">
                <a:solidFill>
                  <a:schemeClr val="tx1"/>
                </a:solidFill>
                <a:latin typeface="Trebuchet MS" panose="020B0603020202020204" pitchFamily="34" charset="0"/>
              </a:defRPr>
            </a:lvl1pPr>
            <a:lvl2pPr marL="742950" indent="-285750">
              <a:defRPr sz="2100">
                <a:solidFill>
                  <a:schemeClr val="tx1"/>
                </a:solidFill>
                <a:latin typeface="Trebuchet MS" panose="020B0603020202020204" pitchFamily="34" charset="0"/>
              </a:defRPr>
            </a:lvl2pPr>
            <a:lvl3pPr marL="1143000" indent="-228600">
              <a:defRPr sz="2100">
                <a:solidFill>
                  <a:schemeClr val="tx1"/>
                </a:solidFill>
                <a:latin typeface="Trebuchet MS" panose="020B0603020202020204" pitchFamily="34" charset="0"/>
              </a:defRPr>
            </a:lvl3pPr>
            <a:lvl4pPr marL="1600200" indent="-228600">
              <a:defRPr sz="2100">
                <a:solidFill>
                  <a:schemeClr val="tx1"/>
                </a:solidFill>
                <a:latin typeface="Trebuchet MS" panose="020B0603020202020204" pitchFamily="34" charset="0"/>
              </a:defRPr>
            </a:lvl4pPr>
            <a:lvl5pPr marL="2057400" indent="-228600">
              <a:defRPr sz="2100">
                <a:solidFill>
                  <a:schemeClr val="tx1"/>
                </a:solidFill>
                <a:latin typeface="Trebuchet MS" panose="020B0603020202020204" pitchFamily="34" charset="0"/>
              </a:defRPr>
            </a:lvl5pPr>
            <a:lvl6pPr marL="2514600" indent="-228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eaLnBrk="0" fontAlgn="base" hangingPunct="0">
              <a:spcBef>
                <a:spcPct val="0"/>
              </a:spcBef>
              <a:spcAft>
                <a:spcPct val="0"/>
              </a:spcAft>
              <a:defRPr sz="2100">
                <a:solidFill>
                  <a:schemeClr val="tx1"/>
                </a:solidFill>
                <a:latin typeface="Trebuchet MS" panose="020B0603020202020204" pitchFamily="34" charset="0"/>
              </a:defRPr>
            </a:lvl9pPr>
          </a:lstStyle>
          <a:p>
            <a:pPr algn="ctr" eaLnBrk="1" hangingPunct="1">
              <a:spcBef>
                <a:spcPct val="50000"/>
              </a:spcBef>
              <a:defRPr/>
            </a:pPr>
            <a:fld id="{72E17905-49E3-40A5-8D0B-F3D0C16176FD}" type="slidenum">
              <a:rPr lang="it-IT" altLang="en-US" sz="1200" smtClean="0">
                <a:solidFill>
                  <a:srgbClr val="DFDFDF"/>
                </a:solidFill>
              </a:rPr>
              <a:pPr algn="ctr" eaLnBrk="1" hangingPunct="1">
                <a:spcBef>
                  <a:spcPct val="50000"/>
                </a:spcBef>
                <a:defRPr/>
              </a:pPr>
              <a:t>‹#›</a:t>
            </a:fld>
            <a:endParaRPr lang="it-IT" altLang="en-US" sz="1200" dirty="0">
              <a:solidFill>
                <a:srgbClr val="DFDFDF"/>
              </a:solidFill>
            </a:endParaRPr>
          </a:p>
        </p:txBody>
      </p:sp>
      <p:sp>
        <p:nvSpPr>
          <p:cNvPr id="1043" name="Line 19">
            <a:extLst>
              <a:ext uri="{FF2B5EF4-FFF2-40B4-BE49-F238E27FC236}">
                <a16:creationId xmlns:a16="http://schemas.microsoft.com/office/drawing/2014/main" xmlns="" id="{9F264DC3-6865-44A4-9F40-D3E0A03D26D4}"/>
              </a:ext>
            </a:extLst>
          </p:cNvPr>
          <p:cNvSpPr>
            <a:spLocks noChangeShapeType="1"/>
          </p:cNvSpPr>
          <p:nvPr userDrawn="1"/>
        </p:nvSpPr>
        <p:spPr bwMode="auto">
          <a:xfrm>
            <a:off x="0" y="6553200"/>
            <a:ext cx="9906000" cy="0"/>
          </a:xfrm>
          <a:prstGeom prst="line">
            <a:avLst/>
          </a:prstGeom>
          <a:noFill/>
          <a:ln w="41275">
            <a:solidFill>
              <a:srgbClr val="000099"/>
            </a:solidFill>
            <a:round/>
            <a:headEnd/>
            <a:tailEnd/>
          </a:ln>
          <a:effectLst/>
        </p:spPr>
        <p:txBody>
          <a:bodyPr/>
          <a:lstStyle/>
          <a:p>
            <a:pPr eaLnBrk="1" hangingPunct="1">
              <a:lnSpc>
                <a:spcPct val="115000"/>
              </a:lnSpc>
              <a:spcBef>
                <a:spcPct val="10000"/>
              </a:spcBef>
              <a:spcAft>
                <a:spcPct val="10000"/>
              </a:spcAft>
              <a:defRPr/>
            </a:pPr>
            <a:endParaRPr lang="it-IT" dirty="0">
              <a:effectLst>
                <a:outerShdw blurRad="38100" dist="38100" dir="2700000" algn="tl">
                  <a:srgbClr val="000000">
                    <a:alpha val="43137"/>
                  </a:srgbClr>
                </a:outerShdw>
              </a:effectLst>
            </a:endParaRPr>
          </a:p>
        </p:txBody>
      </p:sp>
      <p:pic>
        <p:nvPicPr>
          <p:cNvPr id="1033" name="Picture 9">
            <a:extLst>
              <a:ext uri="{FF2B5EF4-FFF2-40B4-BE49-F238E27FC236}">
                <a16:creationId xmlns:a16="http://schemas.microsoft.com/office/drawing/2014/main" xmlns="" id="{C69B347B-A60C-4A90-8778-1E50EA4D561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0" y="12700"/>
            <a:ext cx="8064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 descr="C:\Users\Giancarmine Fasano\Desktop\Logo_Team.png">
            <a:extLst>
              <a:ext uri="{FF2B5EF4-FFF2-40B4-BE49-F238E27FC236}">
                <a16:creationId xmlns:a16="http://schemas.microsoft.com/office/drawing/2014/main" xmlns="" id="{41ED3008-5E72-4663-8E2F-4659B36816CE}"/>
              </a:ext>
            </a:extLst>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901700" y="-12700"/>
            <a:ext cx="893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248" r:id="rId1"/>
    <p:sldLayoutId id="2147486243" r:id="rId2"/>
    <p:sldLayoutId id="2147486244" r:id="rId3"/>
    <p:sldLayoutId id="2147486245" r:id="rId4"/>
    <p:sldLayoutId id="2147486246" r:id="rId5"/>
    <p:sldLayoutId id="2147486247" r:id="rId6"/>
  </p:sldLayoutIdLst>
  <p:transition xmlns:p14="http://schemas.microsoft.com/office/powerpoint/2010/main"/>
  <p:hf hdr="0" ftr="0" dt="0"/>
  <p:txStyles>
    <p:titleStyle>
      <a:lvl1pPr algn="ctr" rtl="0" eaLnBrk="0" fontAlgn="base" hangingPunct="0">
        <a:spcBef>
          <a:spcPct val="0"/>
        </a:spcBef>
        <a:spcAft>
          <a:spcPct val="0"/>
        </a:spcAft>
        <a:defRPr sz="2300" b="1">
          <a:solidFill>
            <a:srgbClr val="DFDFDF"/>
          </a:solidFill>
          <a:latin typeface="+mj-lt"/>
          <a:ea typeface="+mj-ea"/>
          <a:cs typeface="+mj-cs"/>
        </a:defRPr>
      </a:lvl1pPr>
      <a:lvl2pPr algn="ctr" rtl="0" eaLnBrk="0" fontAlgn="base" hangingPunct="0">
        <a:spcBef>
          <a:spcPct val="0"/>
        </a:spcBef>
        <a:spcAft>
          <a:spcPct val="0"/>
        </a:spcAft>
        <a:defRPr sz="2300" b="1">
          <a:solidFill>
            <a:srgbClr val="DFDFDF"/>
          </a:solidFill>
          <a:latin typeface="Trebuchet MS" pitchFamily="34" charset="0"/>
        </a:defRPr>
      </a:lvl2pPr>
      <a:lvl3pPr algn="ctr" rtl="0" eaLnBrk="0" fontAlgn="base" hangingPunct="0">
        <a:spcBef>
          <a:spcPct val="0"/>
        </a:spcBef>
        <a:spcAft>
          <a:spcPct val="0"/>
        </a:spcAft>
        <a:defRPr sz="2300" b="1">
          <a:solidFill>
            <a:srgbClr val="DFDFDF"/>
          </a:solidFill>
          <a:latin typeface="Trebuchet MS" pitchFamily="34" charset="0"/>
        </a:defRPr>
      </a:lvl3pPr>
      <a:lvl4pPr algn="ctr" rtl="0" eaLnBrk="0" fontAlgn="base" hangingPunct="0">
        <a:spcBef>
          <a:spcPct val="0"/>
        </a:spcBef>
        <a:spcAft>
          <a:spcPct val="0"/>
        </a:spcAft>
        <a:defRPr sz="2300" b="1">
          <a:solidFill>
            <a:srgbClr val="DFDFDF"/>
          </a:solidFill>
          <a:latin typeface="Trebuchet MS" pitchFamily="34" charset="0"/>
        </a:defRPr>
      </a:lvl4pPr>
      <a:lvl5pPr algn="ctr" rtl="0" eaLnBrk="0" fontAlgn="base" hangingPunct="0">
        <a:spcBef>
          <a:spcPct val="0"/>
        </a:spcBef>
        <a:spcAft>
          <a:spcPct val="0"/>
        </a:spcAft>
        <a:defRPr sz="2300" b="1">
          <a:solidFill>
            <a:srgbClr val="DFDFDF"/>
          </a:solidFill>
          <a:latin typeface="Trebuchet MS" pitchFamily="34" charset="0"/>
        </a:defRPr>
      </a:lvl5pPr>
      <a:lvl6pPr marL="457200" algn="ctr" rtl="0" fontAlgn="base">
        <a:spcBef>
          <a:spcPct val="0"/>
        </a:spcBef>
        <a:spcAft>
          <a:spcPct val="0"/>
        </a:spcAft>
        <a:defRPr sz="2300" b="1">
          <a:solidFill>
            <a:srgbClr val="DFDFDF"/>
          </a:solidFill>
          <a:latin typeface="Trebuchet MS" pitchFamily="34" charset="0"/>
        </a:defRPr>
      </a:lvl6pPr>
      <a:lvl7pPr marL="914400" algn="ctr" rtl="0" fontAlgn="base">
        <a:spcBef>
          <a:spcPct val="0"/>
        </a:spcBef>
        <a:spcAft>
          <a:spcPct val="0"/>
        </a:spcAft>
        <a:defRPr sz="2300" b="1">
          <a:solidFill>
            <a:srgbClr val="DFDFDF"/>
          </a:solidFill>
          <a:latin typeface="Trebuchet MS" pitchFamily="34" charset="0"/>
        </a:defRPr>
      </a:lvl7pPr>
      <a:lvl8pPr marL="1371600" algn="ctr" rtl="0" fontAlgn="base">
        <a:spcBef>
          <a:spcPct val="0"/>
        </a:spcBef>
        <a:spcAft>
          <a:spcPct val="0"/>
        </a:spcAft>
        <a:defRPr sz="2300" b="1">
          <a:solidFill>
            <a:srgbClr val="DFDFDF"/>
          </a:solidFill>
          <a:latin typeface="Trebuchet MS" pitchFamily="34" charset="0"/>
        </a:defRPr>
      </a:lvl8pPr>
      <a:lvl9pPr marL="1828800" algn="ctr" rtl="0" fontAlgn="base">
        <a:spcBef>
          <a:spcPct val="0"/>
        </a:spcBef>
        <a:spcAft>
          <a:spcPct val="0"/>
        </a:spcAft>
        <a:defRPr sz="2300" b="1">
          <a:solidFill>
            <a:srgbClr val="DFDFDF"/>
          </a:solidFill>
          <a:latin typeface="Trebuchet MS" pitchFamily="34" charset="0"/>
        </a:defRPr>
      </a:lvl9pPr>
    </p:titleStyle>
    <p:body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46.sv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jpeg"/><Relationship Id="rId10"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emf"/><Relationship Id="rId5"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oleObject" Target="../embeddings/oleObject1.bin"/><Relationship Id="rId5" Type="http://schemas.openxmlformats.org/officeDocument/2006/relationships/image" Target="../media/image78.png"/><Relationship Id="rId6" Type="http://schemas.openxmlformats.org/officeDocument/2006/relationships/oleObject" Target="../embeddings/oleObject2.bin"/><Relationship Id="rId7" Type="http://schemas.openxmlformats.org/officeDocument/2006/relationships/image" Target="../media/image79.png"/><Relationship Id="rId8" Type="http://schemas.openxmlformats.org/officeDocument/2006/relationships/image" Target="../media/image81.png"/><Relationship Id="rId9" Type="http://schemas.openxmlformats.org/officeDocument/2006/relationships/image" Target="../media/image8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 Id="rId3"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png"/><Relationship Id="rId5" Type="http://schemas.openxmlformats.org/officeDocument/2006/relationships/image" Target="../media/image100.emf"/><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1.png"/><Relationship Id="rId1" Type="http://schemas.microsoft.com/office/2007/relationships/media" Target="../media/media1.wmv"/><Relationship Id="rId2" Type="http://schemas.openxmlformats.org/officeDocument/2006/relationships/video" Target="../media/media1.wm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 Id="rId3" Type="http://schemas.openxmlformats.org/officeDocument/2006/relationships/image" Target="../media/image10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emf"/><Relationship Id="rId8"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emf"/><Relationship Id="rId7"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16.tiff"/></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jpeg"/><Relationship Id="rId6" Type="http://schemas.openxmlformats.org/officeDocument/2006/relationships/image" Target="../media/image126.jpe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30.png"/><Relationship Id="rId11"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 Id="rId3" Type="http://schemas.openxmlformats.org/officeDocument/2006/relationships/image" Target="../media/image139.jpeg"/></Relationships>
</file>

<file path=ppt/slides/_rels/slide47.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png"/><Relationship Id="rId5" Type="http://schemas.openxmlformats.org/officeDocument/2006/relationships/image" Target="../media/image143.png"/><Relationship Id="rId6" Type="http://schemas.microsoft.com/office/2007/relationships/hdphoto" Target="../media/hdphoto1.wdp"/><Relationship Id="rId7" Type="http://schemas.openxmlformats.org/officeDocument/2006/relationships/image" Target="../media/image144.png"/><Relationship Id="rId8" Type="http://schemas.openxmlformats.org/officeDocument/2006/relationships/image" Target="../media/image145.png"/><Relationship Id="rId9" Type="http://schemas.openxmlformats.org/officeDocument/2006/relationships/image" Target="../media/image146.jpeg"/><Relationship Id="rId10"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48.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jpeg"/><Relationship Id="rId6" Type="http://schemas.openxmlformats.org/officeDocument/2006/relationships/image" Target="../media/image152.jpeg"/><Relationship Id="rId7" Type="http://schemas.openxmlformats.org/officeDocument/2006/relationships/image" Target="../media/image153.jpeg"/><Relationship Id="rId8" Type="http://schemas.openxmlformats.org/officeDocument/2006/relationships/image" Target="../media/image154.jpeg"/><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7009D18C-D00C-433C-A3F6-4970B279F214}"/>
              </a:ext>
            </a:extLst>
          </p:cNvPr>
          <p:cNvSpPr>
            <a:spLocks noGrp="1" noChangeArrowheads="1"/>
          </p:cNvSpPr>
          <p:nvPr>
            <p:ph type="subTitle" idx="1"/>
          </p:nvPr>
        </p:nvSpPr>
        <p:spPr>
          <a:xfrm>
            <a:off x="0" y="2028825"/>
            <a:ext cx="9906000" cy="3103563"/>
          </a:xfrm>
          <a:solidFill>
            <a:schemeClr val="accent6">
              <a:lumMod val="75000"/>
            </a:schemeClr>
          </a:solidFill>
        </p:spPr>
        <p:txBody>
          <a:bodyPr/>
          <a:lstStyle/>
          <a:p>
            <a:pPr defTabSz="323850" eaLnBrk="1" hangingPunct="1">
              <a:lnSpc>
                <a:spcPct val="110000"/>
              </a:lnSpc>
              <a:spcAft>
                <a:spcPct val="10000"/>
              </a:spcAft>
              <a:defRPr/>
            </a:pPr>
            <a:endParaRPr lang="it-IT" altLang="en-US" sz="2400" dirty="0">
              <a:solidFill>
                <a:schemeClr val="bg1"/>
              </a:solidFill>
            </a:endParaRPr>
          </a:p>
          <a:p>
            <a:pPr defTabSz="323850" eaLnBrk="1" hangingPunct="1">
              <a:lnSpc>
                <a:spcPct val="110000"/>
              </a:lnSpc>
              <a:spcAft>
                <a:spcPct val="10000"/>
              </a:spcAft>
              <a:defRPr/>
            </a:pPr>
            <a:endParaRPr lang="it-IT" altLang="en-US" sz="2400" dirty="0">
              <a:solidFill>
                <a:schemeClr val="bg1"/>
              </a:solidFill>
            </a:endParaRPr>
          </a:p>
          <a:p>
            <a:pPr defTabSz="323850" eaLnBrk="1" hangingPunct="1">
              <a:lnSpc>
                <a:spcPct val="110000"/>
              </a:lnSpc>
              <a:spcAft>
                <a:spcPct val="10000"/>
              </a:spcAft>
            </a:pPr>
            <a:r>
              <a:rPr lang="it-IT" altLang="en-US" sz="2800" dirty="0">
                <a:solidFill>
                  <a:schemeClr val="bg1"/>
                </a:solidFill>
              </a:rPr>
              <a:t>UNINA AEROSPACE SYSTEMS TEAM</a:t>
            </a:r>
          </a:p>
          <a:p>
            <a:pPr defTabSz="323850" eaLnBrk="1" hangingPunct="1">
              <a:lnSpc>
                <a:spcPct val="110000"/>
              </a:lnSpc>
              <a:spcAft>
                <a:spcPct val="10000"/>
              </a:spcAft>
            </a:pPr>
            <a:r>
              <a:rPr lang="it-IT" altLang="en-US" sz="3400" i="1" dirty="0" err="1">
                <a:solidFill>
                  <a:schemeClr val="bg1"/>
                </a:solidFill>
              </a:rPr>
              <a:t>Research</a:t>
            </a:r>
            <a:r>
              <a:rPr lang="it-IT" altLang="en-US" sz="3400" i="1" dirty="0">
                <a:solidFill>
                  <a:schemeClr val="bg1"/>
                </a:solidFill>
              </a:rPr>
              <a:t> Activities</a:t>
            </a:r>
          </a:p>
        </p:txBody>
      </p:sp>
      <p:sp>
        <p:nvSpPr>
          <p:cNvPr id="266247" name="Rectangle 7">
            <a:extLst>
              <a:ext uri="{FF2B5EF4-FFF2-40B4-BE49-F238E27FC236}">
                <a16:creationId xmlns:a16="http://schemas.microsoft.com/office/drawing/2014/main" xmlns="" id="{558F201F-B848-4B4B-A69B-8BA23F29C595}"/>
              </a:ext>
            </a:extLst>
          </p:cNvPr>
          <p:cNvSpPr>
            <a:spLocks noChangeArrowheads="1"/>
          </p:cNvSpPr>
          <p:nvPr/>
        </p:nvSpPr>
        <p:spPr bwMode="auto">
          <a:xfrm>
            <a:off x="0" y="5326063"/>
            <a:ext cx="9906000" cy="1292225"/>
          </a:xfrm>
          <a:prstGeom prst="rect">
            <a:avLst/>
          </a:prstGeom>
          <a:noFill/>
          <a:ln w="9525">
            <a:noFill/>
            <a:miter lim="800000"/>
            <a:headEnd/>
            <a:tailEnd/>
          </a:ln>
          <a:effectLst/>
        </p:spPr>
        <p:txBody>
          <a:bodyPr lIns="95779" tIns="47889" rIns="95779" bIns="47889" anchor="ctr"/>
          <a:lstStyle/>
          <a:p>
            <a:pPr algn="ctr" defTabSz="957263" eaLnBrk="1" hangingPunct="1">
              <a:defRPr/>
            </a:pPr>
            <a:endParaRPr lang="it-IT" sz="1900">
              <a:solidFill>
                <a:srgbClr val="000099"/>
              </a:solidFill>
              <a:effectLst>
                <a:outerShdw blurRad="38100" dist="38100" dir="2700000" algn="tl">
                  <a:srgbClr val="C0C0C0"/>
                </a:outerShdw>
              </a:effectLst>
            </a:endParaRPr>
          </a:p>
        </p:txBody>
      </p:sp>
      <p:sp>
        <p:nvSpPr>
          <p:cNvPr id="3" name="Rettangolo 2">
            <a:extLst>
              <a:ext uri="{FF2B5EF4-FFF2-40B4-BE49-F238E27FC236}">
                <a16:creationId xmlns:a16="http://schemas.microsoft.com/office/drawing/2014/main" xmlns="" id="{B4F5F7E2-9F8F-498C-ABBC-60E1E7C2590B}"/>
              </a:ext>
            </a:extLst>
          </p:cNvPr>
          <p:cNvSpPr/>
          <p:nvPr/>
        </p:nvSpPr>
        <p:spPr bwMode="auto">
          <a:xfrm>
            <a:off x="7670800" y="1270000"/>
            <a:ext cx="2087563" cy="600075"/>
          </a:xfrm>
          <a:prstGeom prst="rect">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lnSpc>
                <a:spcPct val="115000"/>
              </a:lnSpc>
              <a:spcBef>
                <a:spcPct val="10000"/>
              </a:spcBef>
              <a:spcAft>
                <a:spcPct val="10000"/>
              </a:spcAft>
              <a:defRPr/>
            </a:pPr>
            <a:endParaRPr lang="it-IT">
              <a:effectLst>
                <a:outerShdw blurRad="38100" dist="38100" dir="2700000" algn="tl">
                  <a:srgbClr val="C0C0C0"/>
                </a:outerShdw>
              </a:effectLst>
            </a:endParaRPr>
          </a:p>
        </p:txBody>
      </p:sp>
      <p:grpSp>
        <p:nvGrpSpPr>
          <p:cNvPr id="10" name="Gruppo 1">
            <a:extLst>
              <a:ext uri="{FF2B5EF4-FFF2-40B4-BE49-F238E27FC236}">
                <a16:creationId xmlns:a16="http://schemas.microsoft.com/office/drawing/2014/main" xmlns="" id="{6B46C063-AD35-40E3-8FCE-A298533640F2}"/>
              </a:ext>
            </a:extLst>
          </p:cNvPr>
          <p:cNvGrpSpPr>
            <a:grpSpLocks/>
          </p:cNvGrpSpPr>
          <p:nvPr/>
        </p:nvGrpSpPr>
        <p:grpSpPr bwMode="auto">
          <a:xfrm>
            <a:off x="2323306" y="625474"/>
            <a:ext cx="5259387" cy="944563"/>
            <a:chOff x="355709" y="602249"/>
            <a:chExt cx="5572789" cy="1080000"/>
          </a:xfrm>
        </p:grpSpPr>
        <p:pic>
          <p:nvPicPr>
            <p:cNvPr id="11" name="Picture 4">
              <a:extLst>
                <a:ext uri="{FF2B5EF4-FFF2-40B4-BE49-F238E27FC236}">
                  <a16:creationId xmlns:a16="http://schemas.microsoft.com/office/drawing/2014/main" xmlns="" id="{B667ED63-BA00-48F6-8619-94CE4120D63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709" y="602249"/>
              <a:ext cx="104593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xmlns="" id="{38F5ACDA-365C-405A-B5E5-1091E369EC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4710" t="8800" r="4167" b="9596"/>
            <a:stretch>
              <a:fillRect/>
            </a:stretch>
          </p:blipFill>
          <p:spPr bwMode="auto">
            <a:xfrm>
              <a:off x="1579019" y="602249"/>
              <a:ext cx="266630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C:\Users\Giancarmine Fasano\Desktop\Logo_Team.png">
              <a:extLst>
                <a:ext uri="{FF2B5EF4-FFF2-40B4-BE49-F238E27FC236}">
                  <a16:creationId xmlns:a16="http://schemas.microsoft.com/office/drawing/2014/main" xmlns="" id="{09A57BD0-5CDE-4F40-95DF-BAF2352B79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22702" y="602249"/>
              <a:ext cx="1505796"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Segnaposto contenuto 2">
            <a:extLst>
              <a:ext uri="{FF2B5EF4-FFF2-40B4-BE49-F238E27FC236}">
                <a16:creationId xmlns:a16="http://schemas.microsoft.com/office/drawing/2014/main" xmlns="" id="{4C606F3E-65F9-48E3-9BFE-FF344B43C92B}"/>
              </a:ext>
            </a:extLst>
          </p:cNvPr>
          <p:cNvSpPr txBox="1">
            <a:spLocks noChangeArrowheads="1"/>
          </p:cNvSpPr>
          <p:nvPr/>
        </p:nvSpPr>
        <p:spPr bwMode="auto">
          <a:xfrm>
            <a:off x="1910390" y="5704292"/>
            <a:ext cx="7616858" cy="5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0" indent="0" algn="ctr" rtl="0" eaLnBrk="0" fontAlgn="base" hangingPunct="0">
              <a:spcBef>
                <a:spcPct val="20000"/>
              </a:spcBef>
              <a:spcAft>
                <a:spcPct val="0"/>
              </a:spcAft>
              <a:buFontTx/>
              <a:buNone/>
              <a:defRPr sz="3100">
                <a:solidFill>
                  <a:srgbClr val="0033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pPr marL="455613" lvl="1" indent="0" algn="r">
              <a:spcBef>
                <a:spcPts val="300"/>
              </a:spcBef>
              <a:spcAft>
                <a:spcPts val="1000"/>
              </a:spcAft>
              <a:buNone/>
            </a:pPr>
            <a:r>
              <a:rPr lang="en-US" altLang="it-IT" sz="2200" kern="0" dirty="0"/>
              <a:t>October, 2021</a:t>
            </a:r>
            <a:endParaRPr lang="en-US" altLang="it-IT" sz="2400" kern="0" dirty="0"/>
          </a:p>
        </p:txBody>
      </p:sp>
    </p:spTree>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xmlns="" id="{C56BD8CE-F2A2-47BF-9C45-AC469FEFBCC6}"/>
              </a:ext>
            </a:extLst>
          </p:cNvPr>
          <p:cNvSpPr>
            <a:spLocks noGrp="1" noChangeArrowheads="1"/>
          </p:cNvSpPr>
          <p:nvPr>
            <p:ph idx="1"/>
          </p:nvPr>
        </p:nvSpPr>
        <p:spPr>
          <a:xfrm>
            <a:off x="203198" y="851338"/>
            <a:ext cx="9214071" cy="5854981"/>
          </a:xfrm>
        </p:spPr>
        <p:txBody>
          <a:bodyPr/>
          <a:lstStyle/>
          <a:p>
            <a:pPr algn="just">
              <a:spcBef>
                <a:spcPts val="1500"/>
              </a:spcBef>
            </a:pPr>
            <a:r>
              <a:rPr lang="en-US" sz="2000" b="1" u="sng" dirty="0"/>
              <a:t>FORCE</a:t>
            </a:r>
            <a:r>
              <a:rPr lang="en-US" sz="2000" dirty="0"/>
              <a:t> (</a:t>
            </a:r>
            <a:r>
              <a:rPr lang="en-US" sz="2000" dirty="0" err="1"/>
              <a:t>FORmation</a:t>
            </a:r>
            <a:r>
              <a:rPr lang="en-US" sz="2000" dirty="0"/>
              <a:t> flying of </a:t>
            </a:r>
            <a:r>
              <a:rPr lang="en-US" sz="2000" dirty="0" err="1"/>
              <a:t>CubEsat</a:t>
            </a:r>
            <a:r>
              <a:rPr lang="en-US" sz="2000" dirty="0"/>
              <a:t> assemblies for remote sensing) </a:t>
            </a:r>
            <a:r>
              <a:rPr lang="en-US" sz="2000" b="1" u="sng" dirty="0"/>
              <a:t>project</a:t>
            </a:r>
            <a:r>
              <a:rPr lang="en-US" sz="2000" dirty="0"/>
              <a:t>, funded by the MUR, University of Naples Prime Contractor</a:t>
            </a:r>
          </a:p>
          <a:p>
            <a:pPr algn="just">
              <a:spcBef>
                <a:spcPts val="1500"/>
              </a:spcBef>
            </a:pPr>
            <a:r>
              <a:rPr lang="en-US" sz="2000" dirty="0"/>
              <a:t>FORCE concept is based on a fleet of formation-flying platforms (12U CubeSat) to implement </a:t>
            </a:r>
            <a:r>
              <a:rPr lang="en-US" sz="2000" b="1" u="sng" dirty="0"/>
              <a:t>FF-SAR observation modes and system/platform modularity concept</a:t>
            </a:r>
          </a:p>
          <a:p>
            <a:pPr algn="just">
              <a:spcBef>
                <a:spcPts val="1500"/>
              </a:spcBef>
            </a:pPr>
            <a:endParaRPr lang="en-US" sz="2000" dirty="0"/>
          </a:p>
          <a:p>
            <a:pPr algn="just">
              <a:spcBef>
                <a:spcPts val="1500"/>
              </a:spcBef>
            </a:pPr>
            <a:endParaRPr lang="en-US" sz="2000" dirty="0"/>
          </a:p>
          <a:p>
            <a:pPr algn="just">
              <a:spcBef>
                <a:spcPts val="1500"/>
              </a:spcBef>
            </a:pPr>
            <a:r>
              <a:rPr lang="en-US" sz="2000" dirty="0"/>
              <a:t>The objective is twofold: </a:t>
            </a:r>
          </a:p>
          <a:p>
            <a:pPr marL="800100" lvl="1" indent="-342900" algn="just">
              <a:spcBef>
                <a:spcPts val="1500"/>
              </a:spcBef>
              <a:buFont typeface="Arial" panose="020B0604020202020204" pitchFamily="34" charset="0"/>
              <a:buChar char="•"/>
            </a:pPr>
            <a:r>
              <a:rPr lang="en-US" sz="2000" dirty="0"/>
              <a:t>Enhancement of monolithic SAR performance by exploiting FF-SAR principle </a:t>
            </a:r>
          </a:p>
          <a:p>
            <a:pPr marL="800100" lvl="1" indent="-342900" algn="just">
              <a:spcBef>
                <a:spcPts val="1500"/>
              </a:spcBef>
              <a:buFont typeface="Arial" panose="020B0604020202020204" pitchFamily="34" charset="0"/>
              <a:buChar char="•"/>
            </a:pPr>
            <a:r>
              <a:rPr lang="en-US" sz="2000" dirty="0"/>
              <a:t>Application of the </a:t>
            </a:r>
            <a:r>
              <a:rPr lang="en-US" sz="2000" b="1" dirty="0"/>
              <a:t>modularity paradigm </a:t>
            </a:r>
            <a:r>
              <a:rPr lang="en-US" sz="2000" dirty="0"/>
              <a:t>to system/platform design to make them suitable for different mission settings</a:t>
            </a:r>
            <a:endParaRPr lang="en-GB" sz="2000" dirty="0"/>
          </a:p>
          <a:p>
            <a:pPr marL="0" lvl="1" indent="0">
              <a:buFontTx/>
              <a:buNone/>
            </a:pPr>
            <a:endParaRPr lang="en-US" altLang="en-US" sz="1800" dirty="0"/>
          </a:p>
        </p:txBody>
      </p:sp>
      <p:sp>
        <p:nvSpPr>
          <p:cNvPr id="7" name="Titolo 2">
            <a:extLst>
              <a:ext uri="{FF2B5EF4-FFF2-40B4-BE49-F238E27FC236}">
                <a16:creationId xmlns:a16="http://schemas.microsoft.com/office/drawing/2014/main" xmlns="" id="{61B58F8E-7B86-419E-B55E-46A9FDA23088}"/>
              </a:ext>
            </a:extLst>
          </p:cNvPr>
          <p:cNvSpPr>
            <a:spLocks noGrp="1"/>
          </p:cNvSpPr>
          <p:nvPr>
            <p:ph type="title"/>
          </p:nvPr>
        </p:nvSpPr>
        <p:spPr>
          <a:xfrm>
            <a:off x="4116388" y="0"/>
            <a:ext cx="5789612" cy="685800"/>
          </a:xfrm>
        </p:spPr>
        <p:txBody>
          <a:bodyPr/>
          <a:lstStyle/>
          <a:p>
            <a:r>
              <a:rPr lang="en-US" sz="2400" dirty="0"/>
              <a:t>Distributed SAR Project and Collaborations</a:t>
            </a:r>
            <a:endParaRPr lang="en-US" dirty="0"/>
          </a:p>
        </p:txBody>
      </p:sp>
      <p:grpSp>
        <p:nvGrpSpPr>
          <p:cNvPr id="6" name="Gruppo 5">
            <a:extLst>
              <a:ext uri="{FF2B5EF4-FFF2-40B4-BE49-F238E27FC236}">
                <a16:creationId xmlns:a16="http://schemas.microsoft.com/office/drawing/2014/main" xmlns="" id="{215A6C71-BE87-418E-9C1B-64DD2A051210}"/>
              </a:ext>
            </a:extLst>
          </p:cNvPr>
          <p:cNvGrpSpPr/>
          <p:nvPr/>
        </p:nvGrpSpPr>
        <p:grpSpPr>
          <a:xfrm>
            <a:off x="4810233" y="2296925"/>
            <a:ext cx="4607035" cy="1644259"/>
            <a:chOff x="4565968" y="3531531"/>
            <a:chExt cx="7174309" cy="3084565"/>
          </a:xfrm>
        </p:grpSpPr>
        <p:cxnSp>
          <p:nvCxnSpPr>
            <p:cNvPr id="8" name="Connettore diritto 7">
              <a:extLst>
                <a:ext uri="{FF2B5EF4-FFF2-40B4-BE49-F238E27FC236}">
                  <a16:creationId xmlns:a16="http://schemas.microsoft.com/office/drawing/2014/main" xmlns="" id="{589E5431-91DF-4AD8-924C-322C52E84B0D}"/>
                </a:ext>
              </a:extLst>
            </p:cNvPr>
            <p:cNvCxnSpPr>
              <a:cxnSpLocks/>
            </p:cNvCxnSpPr>
            <p:nvPr/>
          </p:nvCxnSpPr>
          <p:spPr bwMode="auto">
            <a:xfrm flipH="1">
              <a:off x="4565968" y="4044227"/>
              <a:ext cx="5677449" cy="2222471"/>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grpSp>
          <p:nvGrpSpPr>
            <p:cNvPr id="9" name="Gruppo 8">
              <a:extLst>
                <a:ext uri="{FF2B5EF4-FFF2-40B4-BE49-F238E27FC236}">
                  <a16:creationId xmlns:a16="http://schemas.microsoft.com/office/drawing/2014/main" xmlns="" id="{33B98514-FC70-4C6E-96A7-9D9C9A3F4C94}"/>
                </a:ext>
              </a:extLst>
            </p:cNvPr>
            <p:cNvGrpSpPr/>
            <p:nvPr/>
          </p:nvGrpSpPr>
          <p:grpSpPr>
            <a:xfrm rot="1294510">
              <a:off x="9048360" y="3531531"/>
              <a:ext cx="1188989" cy="1086511"/>
              <a:chOff x="3507495" y="251120"/>
              <a:chExt cx="5949020" cy="5611838"/>
            </a:xfrm>
            <a:solidFill>
              <a:schemeClr val="bg2">
                <a:lumMod val="75000"/>
              </a:schemeClr>
            </a:solidFill>
          </p:grpSpPr>
          <p:grpSp>
            <p:nvGrpSpPr>
              <p:cNvPr id="184" name="Gruppo 183">
                <a:extLst>
                  <a:ext uri="{FF2B5EF4-FFF2-40B4-BE49-F238E27FC236}">
                    <a16:creationId xmlns:a16="http://schemas.microsoft.com/office/drawing/2014/main" xmlns="" id="{CE02CB49-A89C-4F4A-A71C-9F828623664C}"/>
                  </a:ext>
                </a:extLst>
              </p:cNvPr>
              <p:cNvGrpSpPr/>
              <p:nvPr/>
            </p:nvGrpSpPr>
            <p:grpSpPr>
              <a:xfrm rot="5064289">
                <a:off x="6654727" y="54406"/>
                <a:ext cx="2605074" cy="2998502"/>
                <a:chOff x="8869506" y="3255039"/>
                <a:chExt cx="1993025" cy="2161696"/>
              </a:xfrm>
              <a:grpFill/>
              <a:scene3d>
                <a:camera prst="orthographicFront">
                  <a:rot lat="0" lon="17400000" rev="14100000"/>
                </a:camera>
                <a:lightRig rig="threePt" dir="t"/>
              </a:scene3d>
            </p:grpSpPr>
            <p:sp>
              <p:nvSpPr>
                <p:cNvPr id="234" name="Rettangolo 233">
                  <a:extLst>
                    <a:ext uri="{FF2B5EF4-FFF2-40B4-BE49-F238E27FC236}">
                      <a16:creationId xmlns:a16="http://schemas.microsoft.com/office/drawing/2014/main" xmlns="" id="{70839F3E-032B-486C-A0D8-E5DC8B827479}"/>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5" name="Connettore diritto 234">
                  <a:extLst>
                    <a:ext uri="{FF2B5EF4-FFF2-40B4-BE49-F238E27FC236}">
                      <a16:creationId xmlns:a16="http://schemas.microsoft.com/office/drawing/2014/main" xmlns="" id="{F15C4440-D412-48F0-8B1B-60BF87D6DE8A}"/>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236" name="Connettore diritto 235">
                  <a:extLst>
                    <a:ext uri="{FF2B5EF4-FFF2-40B4-BE49-F238E27FC236}">
                      <a16:creationId xmlns:a16="http://schemas.microsoft.com/office/drawing/2014/main" xmlns="" id="{F0315017-B355-47E5-A0EE-959476BA4FAB}"/>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237" name="Connettore diritto 236">
                  <a:extLst>
                    <a:ext uri="{FF2B5EF4-FFF2-40B4-BE49-F238E27FC236}">
                      <a16:creationId xmlns:a16="http://schemas.microsoft.com/office/drawing/2014/main" xmlns="" id="{C9A1138E-528C-4E98-8252-796836647F66}"/>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238" name="Connettore diritto 237">
                  <a:extLst>
                    <a:ext uri="{FF2B5EF4-FFF2-40B4-BE49-F238E27FC236}">
                      <a16:creationId xmlns:a16="http://schemas.microsoft.com/office/drawing/2014/main" xmlns="" id="{0EF18C3B-4C2A-4784-AB6B-2E04236C7230}"/>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239" name="Gruppo 238">
                  <a:extLst>
                    <a:ext uri="{FF2B5EF4-FFF2-40B4-BE49-F238E27FC236}">
                      <a16:creationId xmlns:a16="http://schemas.microsoft.com/office/drawing/2014/main" xmlns="" id="{D939D825-FDFC-4524-A1D1-1AEC3E739B89}"/>
                    </a:ext>
                  </a:extLst>
                </p:cNvPr>
                <p:cNvGrpSpPr/>
                <p:nvPr/>
              </p:nvGrpSpPr>
              <p:grpSpPr>
                <a:xfrm>
                  <a:off x="9790935" y="3895123"/>
                  <a:ext cx="1071596" cy="1521612"/>
                  <a:chOff x="10261155" y="3527980"/>
                  <a:chExt cx="1071596" cy="1521612"/>
                </a:xfrm>
                <a:grpFill/>
              </p:grpSpPr>
              <p:sp>
                <p:nvSpPr>
                  <p:cNvPr id="264" name="Corda 263">
                    <a:extLst>
                      <a:ext uri="{FF2B5EF4-FFF2-40B4-BE49-F238E27FC236}">
                        <a16:creationId xmlns:a16="http://schemas.microsoft.com/office/drawing/2014/main" xmlns="" id="{6BF0BD24-A0ED-4F68-A79C-8A369BC81956}"/>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65" name="Corda 264">
                    <a:extLst>
                      <a:ext uri="{FF2B5EF4-FFF2-40B4-BE49-F238E27FC236}">
                        <a16:creationId xmlns:a16="http://schemas.microsoft.com/office/drawing/2014/main" xmlns="" id="{D2C5EF82-FC9B-4501-B8E4-F457A26430F7}"/>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66" name="Corda 265">
                    <a:extLst>
                      <a:ext uri="{FF2B5EF4-FFF2-40B4-BE49-F238E27FC236}">
                        <a16:creationId xmlns:a16="http://schemas.microsoft.com/office/drawing/2014/main" xmlns="" id="{8361812C-EF93-429F-B991-15DCF513276F}"/>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67" name="Corda 266">
                    <a:extLst>
                      <a:ext uri="{FF2B5EF4-FFF2-40B4-BE49-F238E27FC236}">
                        <a16:creationId xmlns:a16="http://schemas.microsoft.com/office/drawing/2014/main" xmlns="" id="{5D4D7900-BAAA-4DF1-861E-DBB34CBDB096}"/>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68" name="Corda 267">
                    <a:extLst>
                      <a:ext uri="{FF2B5EF4-FFF2-40B4-BE49-F238E27FC236}">
                        <a16:creationId xmlns:a16="http://schemas.microsoft.com/office/drawing/2014/main" xmlns="" id="{51F16AEA-32BF-44D2-BAD5-D41CC45B1274}"/>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240" name="Gruppo 239">
                  <a:extLst>
                    <a:ext uri="{FF2B5EF4-FFF2-40B4-BE49-F238E27FC236}">
                      <a16:creationId xmlns:a16="http://schemas.microsoft.com/office/drawing/2014/main" xmlns="" id="{CE18B817-0335-44EF-BFD2-5C766F273CC6}"/>
                    </a:ext>
                  </a:extLst>
                </p:cNvPr>
                <p:cNvGrpSpPr/>
                <p:nvPr/>
              </p:nvGrpSpPr>
              <p:grpSpPr>
                <a:xfrm>
                  <a:off x="9576637" y="3721035"/>
                  <a:ext cx="1071596" cy="1521612"/>
                  <a:chOff x="10261155" y="3527980"/>
                  <a:chExt cx="1071596" cy="1521612"/>
                </a:xfrm>
                <a:grpFill/>
              </p:grpSpPr>
              <p:sp>
                <p:nvSpPr>
                  <p:cNvPr id="259" name="Corda 258">
                    <a:extLst>
                      <a:ext uri="{FF2B5EF4-FFF2-40B4-BE49-F238E27FC236}">
                        <a16:creationId xmlns:a16="http://schemas.microsoft.com/office/drawing/2014/main" xmlns="" id="{E8C289F6-EC60-4910-BF54-641F3644C5BB}"/>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60" name="Corda 259">
                    <a:extLst>
                      <a:ext uri="{FF2B5EF4-FFF2-40B4-BE49-F238E27FC236}">
                        <a16:creationId xmlns:a16="http://schemas.microsoft.com/office/drawing/2014/main" xmlns="" id="{3A120351-704E-44EB-946B-452C86BFF32A}"/>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61" name="Corda 260">
                    <a:extLst>
                      <a:ext uri="{FF2B5EF4-FFF2-40B4-BE49-F238E27FC236}">
                        <a16:creationId xmlns:a16="http://schemas.microsoft.com/office/drawing/2014/main" xmlns="" id="{041A2896-2C1E-43D4-862F-AE3D844D2DD6}"/>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62" name="Corda 261">
                    <a:extLst>
                      <a:ext uri="{FF2B5EF4-FFF2-40B4-BE49-F238E27FC236}">
                        <a16:creationId xmlns:a16="http://schemas.microsoft.com/office/drawing/2014/main" xmlns="" id="{796344D8-604D-4F1D-B56D-BD125802B105}"/>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63" name="Corda 262">
                    <a:extLst>
                      <a:ext uri="{FF2B5EF4-FFF2-40B4-BE49-F238E27FC236}">
                        <a16:creationId xmlns:a16="http://schemas.microsoft.com/office/drawing/2014/main" xmlns="" id="{E0AE63C3-FFA7-492B-8D52-AE6794D24B86}"/>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241" name="Gruppo 240">
                  <a:extLst>
                    <a:ext uri="{FF2B5EF4-FFF2-40B4-BE49-F238E27FC236}">
                      <a16:creationId xmlns:a16="http://schemas.microsoft.com/office/drawing/2014/main" xmlns="" id="{0A4C3A0E-D75B-453E-9A7F-BE6EF3E5049B}"/>
                    </a:ext>
                  </a:extLst>
                </p:cNvPr>
                <p:cNvGrpSpPr/>
                <p:nvPr/>
              </p:nvGrpSpPr>
              <p:grpSpPr>
                <a:xfrm>
                  <a:off x="9345286" y="3559687"/>
                  <a:ext cx="1071596" cy="1521612"/>
                  <a:chOff x="10261155" y="3527980"/>
                  <a:chExt cx="1071596" cy="1521612"/>
                </a:xfrm>
                <a:grpFill/>
              </p:grpSpPr>
              <p:sp>
                <p:nvSpPr>
                  <p:cNvPr id="254" name="Corda 253">
                    <a:extLst>
                      <a:ext uri="{FF2B5EF4-FFF2-40B4-BE49-F238E27FC236}">
                        <a16:creationId xmlns:a16="http://schemas.microsoft.com/office/drawing/2014/main" xmlns="" id="{F74C0E11-513C-4898-9BEE-2F1F4F81AA23}"/>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55" name="Corda 254">
                    <a:extLst>
                      <a:ext uri="{FF2B5EF4-FFF2-40B4-BE49-F238E27FC236}">
                        <a16:creationId xmlns:a16="http://schemas.microsoft.com/office/drawing/2014/main" xmlns="" id="{F37A1E5C-13A9-4D13-BCDC-28763B0A8C35}"/>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56" name="Corda 255">
                    <a:extLst>
                      <a:ext uri="{FF2B5EF4-FFF2-40B4-BE49-F238E27FC236}">
                        <a16:creationId xmlns:a16="http://schemas.microsoft.com/office/drawing/2014/main" xmlns="" id="{971A2B93-86E1-4E82-83BD-891C6D7B6D27}"/>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57" name="Corda 256">
                    <a:extLst>
                      <a:ext uri="{FF2B5EF4-FFF2-40B4-BE49-F238E27FC236}">
                        <a16:creationId xmlns:a16="http://schemas.microsoft.com/office/drawing/2014/main" xmlns="" id="{B8BA5C87-C829-4FFC-9503-E08780C24939}"/>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58" name="Corda 257">
                    <a:extLst>
                      <a:ext uri="{FF2B5EF4-FFF2-40B4-BE49-F238E27FC236}">
                        <a16:creationId xmlns:a16="http://schemas.microsoft.com/office/drawing/2014/main" xmlns="" id="{2D7FE9EE-E946-4A76-8C38-F94D611CD452}"/>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242" name="Gruppo 241">
                  <a:extLst>
                    <a:ext uri="{FF2B5EF4-FFF2-40B4-BE49-F238E27FC236}">
                      <a16:creationId xmlns:a16="http://schemas.microsoft.com/office/drawing/2014/main" xmlns="" id="{78CB82BA-2B89-473A-BB20-02D0EA97F73E}"/>
                    </a:ext>
                  </a:extLst>
                </p:cNvPr>
                <p:cNvGrpSpPr/>
                <p:nvPr/>
              </p:nvGrpSpPr>
              <p:grpSpPr>
                <a:xfrm>
                  <a:off x="9099841" y="3411133"/>
                  <a:ext cx="1071596" cy="1521612"/>
                  <a:chOff x="10261155" y="3527980"/>
                  <a:chExt cx="1071596" cy="1521612"/>
                </a:xfrm>
                <a:grpFill/>
              </p:grpSpPr>
              <p:sp>
                <p:nvSpPr>
                  <p:cNvPr id="249" name="Corda 248">
                    <a:extLst>
                      <a:ext uri="{FF2B5EF4-FFF2-40B4-BE49-F238E27FC236}">
                        <a16:creationId xmlns:a16="http://schemas.microsoft.com/office/drawing/2014/main" xmlns="" id="{49C4D60A-4096-446D-BC20-F3181AB0E2F2}"/>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50" name="Corda 249">
                    <a:extLst>
                      <a:ext uri="{FF2B5EF4-FFF2-40B4-BE49-F238E27FC236}">
                        <a16:creationId xmlns:a16="http://schemas.microsoft.com/office/drawing/2014/main" xmlns="" id="{87415FC7-B4A6-443E-9562-C289E80DA065}"/>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51" name="Corda 250">
                    <a:extLst>
                      <a:ext uri="{FF2B5EF4-FFF2-40B4-BE49-F238E27FC236}">
                        <a16:creationId xmlns:a16="http://schemas.microsoft.com/office/drawing/2014/main" xmlns="" id="{8AB11539-3012-4ACD-B18A-3BD777664C0A}"/>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52" name="Corda 251">
                    <a:extLst>
                      <a:ext uri="{FF2B5EF4-FFF2-40B4-BE49-F238E27FC236}">
                        <a16:creationId xmlns:a16="http://schemas.microsoft.com/office/drawing/2014/main" xmlns="" id="{24AAE831-DD79-4391-8852-D5B0ABC7BCF2}"/>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53" name="Corda 252">
                    <a:extLst>
                      <a:ext uri="{FF2B5EF4-FFF2-40B4-BE49-F238E27FC236}">
                        <a16:creationId xmlns:a16="http://schemas.microsoft.com/office/drawing/2014/main" xmlns="" id="{9078651C-6694-4160-9699-6DDFB850D95E}"/>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243" name="Gruppo 242">
                  <a:extLst>
                    <a:ext uri="{FF2B5EF4-FFF2-40B4-BE49-F238E27FC236}">
                      <a16:creationId xmlns:a16="http://schemas.microsoft.com/office/drawing/2014/main" xmlns="" id="{FC008D39-1DC5-4911-B2F1-73AD675E75D3}"/>
                    </a:ext>
                  </a:extLst>
                </p:cNvPr>
                <p:cNvGrpSpPr/>
                <p:nvPr/>
              </p:nvGrpSpPr>
              <p:grpSpPr>
                <a:xfrm>
                  <a:off x="8869506" y="3255039"/>
                  <a:ext cx="1071596" cy="1521612"/>
                  <a:chOff x="10261155" y="3527980"/>
                  <a:chExt cx="1071596" cy="1521612"/>
                </a:xfrm>
                <a:grpFill/>
              </p:grpSpPr>
              <p:sp>
                <p:nvSpPr>
                  <p:cNvPr id="244" name="Corda 243">
                    <a:extLst>
                      <a:ext uri="{FF2B5EF4-FFF2-40B4-BE49-F238E27FC236}">
                        <a16:creationId xmlns:a16="http://schemas.microsoft.com/office/drawing/2014/main" xmlns="" id="{AA7739EB-E704-4D74-B9D5-7FB7005609EB}"/>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45" name="Corda 244">
                    <a:extLst>
                      <a:ext uri="{FF2B5EF4-FFF2-40B4-BE49-F238E27FC236}">
                        <a16:creationId xmlns:a16="http://schemas.microsoft.com/office/drawing/2014/main" xmlns="" id="{4943B856-1FE6-476B-ABDC-97B024DE2C88}"/>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46" name="Corda 245">
                    <a:extLst>
                      <a:ext uri="{FF2B5EF4-FFF2-40B4-BE49-F238E27FC236}">
                        <a16:creationId xmlns:a16="http://schemas.microsoft.com/office/drawing/2014/main" xmlns="" id="{68284C88-0CD1-49E2-9787-6167EC2FF436}"/>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47" name="Corda 246">
                    <a:extLst>
                      <a:ext uri="{FF2B5EF4-FFF2-40B4-BE49-F238E27FC236}">
                        <a16:creationId xmlns:a16="http://schemas.microsoft.com/office/drawing/2014/main" xmlns="" id="{B0A7B31B-F5DA-4E6F-B951-9CB7F53D70EB}"/>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48" name="Corda 247">
                    <a:extLst>
                      <a:ext uri="{FF2B5EF4-FFF2-40B4-BE49-F238E27FC236}">
                        <a16:creationId xmlns:a16="http://schemas.microsoft.com/office/drawing/2014/main" xmlns="" id="{9328C325-8997-49CE-AF1F-E9B85925988D}"/>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185" name="Gruppo 184">
                <a:extLst>
                  <a:ext uri="{FF2B5EF4-FFF2-40B4-BE49-F238E27FC236}">
                    <a16:creationId xmlns:a16="http://schemas.microsoft.com/office/drawing/2014/main" xmlns="" id="{53CCDE1A-FF94-4656-9ABA-AC8B31E49CE0}"/>
                  </a:ext>
                </a:extLst>
              </p:cNvPr>
              <p:cNvGrpSpPr/>
              <p:nvPr/>
            </p:nvGrpSpPr>
            <p:grpSpPr>
              <a:xfrm rot="5064289">
                <a:off x="3588854" y="3016221"/>
                <a:ext cx="2765378" cy="2928096"/>
                <a:chOff x="8869506" y="3255039"/>
                <a:chExt cx="1993025" cy="2161696"/>
              </a:xfrm>
              <a:grpFill/>
              <a:scene3d>
                <a:camera prst="orthographicFront">
                  <a:rot lat="0" lon="17400000" rev="13800000"/>
                </a:camera>
                <a:lightRig rig="threePt" dir="t"/>
              </a:scene3d>
            </p:grpSpPr>
            <p:sp>
              <p:nvSpPr>
                <p:cNvPr id="199" name="Rettangolo 198">
                  <a:extLst>
                    <a:ext uri="{FF2B5EF4-FFF2-40B4-BE49-F238E27FC236}">
                      <a16:creationId xmlns:a16="http://schemas.microsoft.com/office/drawing/2014/main" xmlns="" id="{ED308C22-0228-4356-8ED0-F9986FE2C029}"/>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0" name="Connettore diritto 199">
                  <a:extLst>
                    <a:ext uri="{FF2B5EF4-FFF2-40B4-BE49-F238E27FC236}">
                      <a16:creationId xmlns:a16="http://schemas.microsoft.com/office/drawing/2014/main" xmlns="" id="{5FCABBF4-F290-43CA-91D2-EDCC018D5037}"/>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201" name="Connettore diritto 200">
                  <a:extLst>
                    <a:ext uri="{FF2B5EF4-FFF2-40B4-BE49-F238E27FC236}">
                      <a16:creationId xmlns:a16="http://schemas.microsoft.com/office/drawing/2014/main" xmlns="" id="{A4838BE0-947F-404A-A14D-83103C87D8BD}"/>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202" name="Connettore diritto 201">
                  <a:extLst>
                    <a:ext uri="{FF2B5EF4-FFF2-40B4-BE49-F238E27FC236}">
                      <a16:creationId xmlns:a16="http://schemas.microsoft.com/office/drawing/2014/main" xmlns="" id="{528AE2EC-5B8F-4B17-A38A-C82AF562682F}"/>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203" name="Connettore diritto 202">
                  <a:extLst>
                    <a:ext uri="{FF2B5EF4-FFF2-40B4-BE49-F238E27FC236}">
                      <a16:creationId xmlns:a16="http://schemas.microsoft.com/office/drawing/2014/main" xmlns="" id="{C6CA83EE-3E49-4226-A198-43B8335E9F54}"/>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204" name="Gruppo 203">
                  <a:extLst>
                    <a:ext uri="{FF2B5EF4-FFF2-40B4-BE49-F238E27FC236}">
                      <a16:creationId xmlns:a16="http://schemas.microsoft.com/office/drawing/2014/main" xmlns="" id="{91B2D682-A43A-4A07-8375-1623956E2D24}"/>
                    </a:ext>
                  </a:extLst>
                </p:cNvPr>
                <p:cNvGrpSpPr/>
                <p:nvPr/>
              </p:nvGrpSpPr>
              <p:grpSpPr>
                <a:xfrm>
                  <a:off x="9790935" y="3895123"/>
                  <a:ext cx="1071596" cy="1521612"/>
                  <a:chOff x="10261155" y="3527980"/>
                  <a:chExt cx="1071596" cy="1521612"/>
                </a:xfrm>
                <a:grpFill/>
              </p:grpSpPr>
              <p:sp>
                <p:nvSpPr>
                  <p:cNvPr id="229" name="Corda 228">
                    <a:extLst>
                      <a:ext uri="{FF2B5EF4-FFF2-40B4-BE49-F238E27FC236}">
                        <a16:creationId xmlns:a16="http://schemas.microsoft.com/office/drawing/2014/main" xmlns="" id="{D37E255C-E638-4274-A47F-BEFDCE286B51}"/>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30" name="Corda 229">
                    <a:extLst>
                      <a:ext uri="{FF2B5EF4-FFF2-40B4-BE49-F238E27FC236}">
                        <a16:creationId xmlns:a16="http://schemas.microsoft.com/office/drawing/2014/main" xmlns="" id="{7513A33E-E49A-4D14-A7DB-AB0D821C7FA9}"/>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31" name="Corda 230">
                    <a:extLst>
                      <a:ext uri="{FF2B5EF4-FFF2-40B4-BE49-F238E27FC236}">
                        <a16:creationId xmlns:a16="http://schemas.microsoft.com/office/drawing/2014/main" xmlns="" id="{DAE7ED96-1E31-437E-8E9C-8F7680CC6F32}"/>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32" name="Corda 231">
                    <a:extLst>
                      <a:ext uri="{FF2B5EF4-FFF2-40B4-BE49-F238E27FC236}">
                        <a16:creationId xmlns:a16="http://schemas.microsoft.com/office/drawing/2014/main" xmlns="" id="{DE2E938A-0820-4743-AF83-C1B7F0892773}"/>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33" name="Corda 232">
                    <a:extLst>
                      <a:ext uri="{FF2B5EF4-FFF2-40B4-BE49-F238E27FC236}">
                        <a16:creationId xmlns:a16="http://schemas.microsoft.com/office/drawing/2014/main" xmlns="" id="{7BEC0E41-F7F6-4C4E-9CB4-B77CB7B39FD9}"/>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205" name="Gruppo 204">
                  <a:extLst>
                    <a:ext uri="{FF2B5EF4-FFF2-40B4-BE49-F238E27FC236}">
                      <a16:creationId xmlns:a16="http://schemas.microsoft.com/office/drawing/2014/main" xmlns="" id="{DE80A9DE-278B-4067-878F-70B5BD438064}"/>
                    </a:ext>
                  </a:extLst>
                </p:cNvPr>
                <p:cNvGrpSpPr/>
                <p:nvPr/>
              </p:nvGrpSpPr>
              <p:grpSpPr>
                <a:xfrm>
                  <a:off x="9576637" y="3721035"/>
                  <a:ext cx="1071596" cy="1521612"/>
                  <a:chOff x="10261155" y="3527980"/>
                  <a:chExt cx="1071596" cy="1521612"/>
                </a:xfrm>
                <a:grpFill/>
              </p:grpSpPr>
              <p:sp>
                <p:nvSpPr>
                  <p:cNvPr id="224" name="Corda 223">
                    <a:extLst>
                      <a:ext uri="{FF2B5EF4-FFF2-40B4-BE49-F238E27FC236}">
                        <a16:creationId xmlns:a16="http://schemas.microsoft.com/office/drawing/2014/main" xmlns="" id="{E054A963-FC78-45EC-953B-E9CFF69DCFBD}"/>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25" name="Corda 224">
                    <a:extLst>
                      <a:ext uri="{FF2B5EF4-FFF2-40B4-BE49-F238E27FC236}">
                        <a16:creationId xmlns:a16="http://schemas.microsoft.com/office/drawing/2014/main" xmlns="" id="{8271DB6F-68F6-4099-8031-E8060B54EF69}"/>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26" name="Corda 225">
                    <a:extLst>
                      <a:ext uri="{FF2B5EF4-FFF2-40B4-BE49-F238E27FC236}">
                        <a16:creationId xmlns:a16="http://schemas.microsoft.com/office/drawing/2014/main" xmlns="" id="{EABDCD07-E96E-4FCB-AB0F-BD3817CE09BD}"/>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27" name="Corda 226">
                    <a:extLst>
                      <a:ext uri="{FF2B5EF4-FFF2-40B4-BE49-F238E27FC236}">
                        <a16:creationId xmlns:a16="http://schemas.microsoft.com/office/drawing/2014/main" xmlns="" id="{0FB9C48A-DA7D-44CF-873A-B016C9559B43}"/>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28" name="Corda 227">
                    <a:extLst>
                      <a:ext uri="{FF2B5EF4-FFF2-40B4-BE49-F238E27FC236}">
                        <a16:creationId xmlns:a16="http://schemas.microsoft.com/office/drawing/2014/main" xmlns="" id="{21EF2166-9350-4906-A55B-1AA98CB1D771}"/>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206" name="Gruppo 205">
                  <a:extLst>
                    <a:ext uri="{FF2B5EF4-FFF2-40B4-BE49-F238E27FC236}">
                      <a16:creationId xmlns:a16="http://schemas.microsoft.com/office/drawing/2014/main" xmlns="" id="{3C448E11-2D0E-4684-80BD-CADCE327F3AE}"/>
                    </a:ext>
                  </a:extLst>
                </p:cNvPr>
                <p:cNvGrpSpPr/>
                <p:nvPr/>
              </p:nvGrpSpPr>
              <p:grpSpPr>
                <a:xfrm>
                  <a:off x="9345286" y="3559687"/>
                  <a:ext cx="1071596" cy="1521612"/>
                  <a:chOff x="10261155" y="3527980"/>
                  <a:chExt cx="1071596" cy="1521612"/>
                </a:xfrm>
                <a:grpFill/>
              </p:grpSpPr>
              <p:sp>
                <p:nvSpPr>
                  <p:cNvPr id="219" name="Corda 218">
                    <a:extLst>
                      <a:ext uri="{FF2B5EF4-FFF2-40B4-BE49-F238E27FC236}">
                        <a16:creationId xmlns:a16="http://schemas.microsoft.com/office/drawing/2014/main" xmlns="" id="{39AE0035-925F-4015-9123-0D05159B9A49}"/>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20" name="Corda 219">
                    <a:extLst>
                      <a:ext uri="{FF2B5EF4-FFF2-40B4-BE49-F238E27FC236}">
                        <a16:creationId xmlns:a16="http://schemas.microsoft.com/office/drawing/2014/main" xmlns="" id="{9EB96B00-D7F0-4BA2-B578-EB200A16DB07}"/>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21" name="Corda 220">
                    <a:extLst>
                      <a:ext uri="{FF2B5EF4-FFF2-40B4-BE49-F238E27FC236}">
                        <a16:creationId xmlns:a16="http://schemas.microsoft.com/office/drawing/2014/main" xmlns="" id="{6874D1A0-9F73-430E-9B37-3D48A70048DC}"/>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22" name="Corda 221">
                    <a:extLst>
                      <a:ext uri="{FF2B5EF4-FFF2-40B4-BE49-F238E27FC236}">
                        <a16:creationId xmlns:a16="http://schemas.microsoft.com/office/drawing/2014/main" xmlns="" id="{4752CFDC-9DE3-43C2-A543-B92EA8B3DBF7}"/>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23" name="Corda 222">
                    <a:extLst>
                      <a:ext uri="{FF2B5EF4-FFF2-40B4-BE49-F238E27FC236}">
                        <a16:creationId xmlns:a16="http://schemas.microsoft.com/office/drawing/2014/main" xmlns="" id="{25DDC346-C7AA-4083-9C86-38765BB7AC10}"/>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207" name="Gruppo 206">
                  <a:extLst>
                    <a:ext uri="{FF2B5EF4-FFF2-40B4-BE49-F238E27FC236}">
                      <a16:creationId xmlns:a16="http://schemas.microsoft.com/office/drawing/2014/main" xmlns="" id="{549AA11C-3E8A-4956-8C66-2FB2E54B0E8B}"/>
                    </a:ext>
                  </a:extLst>
                </p:cNvPr>
                <p:cNvGrpSpPr/>
                <p:nvPr/>
              </p:nvGrpSpPr>
              <p:grpSpPr>
                <a:xfrm>
                  <a:off x="9099841" y="3411133"/>
                  <a:ext cx="1071596" cy="1521612"/>
                  <a:chOff x="10261155" y="3527980"/>
                  <a:chExt cx="1071596" cy="1521612"/>
                </a:xfrm>
                <a:grpFill/>
              </p:grpSpPr>
              <p:sp>
                <p:nvSpPr>
                  <p:cNvPr id="214" name="Corda 213">
                    <a:extLst>
                      <a:ext uri="{FF2B5EF4-FFF2-40B4-BE49-F238E27FC236}">
                        <a16:creationId xmlns:a16="http://schemas.microsoft.com/office/drawing/2014/main" xmlns="" id="{F7D22EA6-EC69-4950-AACF-748F258E0CA8}"/>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15" name="Corda 214">
                    <a:extLst>
                      <a:ext uri="{FF2B5EF4-FFF2-40B4-BE49-F238E27FC236}">
                        <a16:creationId xmlns:a16="http://schemas.microsoft.com/office/drawing/2014/main" xmlns="" id="{5198211C-8896-43DE-9D1A-D10F9A6E9CE9}"/>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16" name="Corda 215">
                    <a:extLst>
                      <a:ext uri="{FF2B5EF4-FFF2-40B4-BE49-F238E27FC236}">
                        <a16:creationId xmlns:a16="http://schemas.microsoft.com/office/drawing/2014/main" xmlns="" id="{8D4876F0-A607-424F-A1EF-BEDF47623126}"/>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17" name="Corda 216">
                    <a:extLst>
                      <a:ext uri="{FF2B5EF4-FFF2-40B4-BE49-F238E27FC236}">
                        <a16:creationId xmlns:a16="http://schemas.microsoft.com/office/drawing/2014/main" xmlns="" id="{C50F8AB9-5541-4F6F-BCB1-B9094BCE9CEE}"/>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18" name="Corda 217">
                    <a:extLst>
                      <a:ext uri="{FF2B5EF4-FFF2-40B4-BE49-F238E27FC236}">
                        <a16:creationId xmlns:a16="http://schemas.microsoft.com/office/drawing/2014/main" xmlns="" id="{94CD10C0-71F5-45DC-8073-55A8B40D70EB}"/>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208" name="Gruppo 207">
                  <a:extLst>
                    <a:ext uri="{FF2B5EF4-FFF2-40B4-BE49-F238E27FC236}">
                      <a16:creationId xmlns:a16="http://schemas.microsoft.com/office/drawing/2014/main" xmlns="" id="{CA80B79F-0E4F-4F85-BCE0-54F164137530}"/>
                    </a:ext>
                  </a:extLst>
                </p:cNvPr>
                <p:cNvGrpSpPr/>
                <p:nvPr/>
              </p:nvGrpSpPr>
              <p:grpSpPr>
                <a:xfrm>
                  <a:off x="8869506" y="3255039"/>
                  <a:ext cx="1071596" cy="1521612"/>
                  <a:chOff x="10261155" y="3527980"/>
                  <a:chExt cx="1071596" cy="1521612"/>
                </a:xfrm>
                <a:grpFill/>
              </p:grpSpPr>
              <p:sp>
                <p:nvSpPr>
                  <p:cNvPr id="209" name="Corda 208">
                    <a:extLst>
                      <a:ext uri="{FF2B5EF4-FFF2-40B4-BE49-F238E27FC236}">
                        <a16:creationId xmlns:a16="http://schemas.microsoft.com/office/drawing/2014/main" xmlns="" id="{95688882-96A7-400D-BBDE-0223FB26CE96}"/>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10" name="Corda 209">
                    <a:extLst>
                      <a:ext uri="{FF2B5EF4-FFF2-40B4-BE49-F238E27FC236}">
                        <a16:creationId xmlns:a16="http://schemas.microsoft.com/office/drawing/2014/main" xmlns="" id="{53584D3E-B74B-4CB4-BF99-BDA3FD4E2B80}"/>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11" name="Corda 210">
                    <a:extLst>
                      <a:ext uri="{FF2B5EF4-FFF2-40B4-BE49-F238E27FC236}">
                        <a16:creationId xmlns:a16="http://schemas.microsoft.com/office/drawing/2014/main" xmlns="" id="{1F5E3105-4B34-4266-8B87-4ED2A0BF61B4}"/>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12" name="Corda 211">
                    <a:extLst>
                      <a:ext uri="{FF2B5EF4-FFF2-40B4-BE49-F238E27FC236}">
                        <a16:creationId xmlns:a16="http://schemas.microsoft.com/office/drawing/2014/main" xmlns="" id="{CDE53D62-DF50-47A1-9A10-72D095D1324E}"/>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213" name="Corda 212">
                    <a:extLst>
                      <a:ext uri="{FF2B5EF4-FFF2-40B4-BE49-F238E27FC236}">
                        <a16:creationId xmlns:a16="http://schemas.microsoft.com/office/drawing/2014/main" xmlns="" id="{90C52F0C-7E19-4985-8B65-AA7478373CFE}"/>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186" name="Gruppo 185">
                <a:extLst>
                  <a:ext uri="{FF2B5EF4-FFF2-40B4-BE49-F238E27FC236}">
                    <a16:creationId xmlns:a16="http://schemas.microsoft.com/office/drawing/2014/main" xmlns="" id="{D1B33A14-16EE-4662-9002-6B25E9979D97}"/>
                  </a:ext>
                </a:extLst>
              </p:cNvPr>
              <p:cNvGrpSpPr/>
              <p:nvPr/>
            </p:nvGrpSpPr>
            <p:grpSpPr>
              <a:xfrm rot="21377414">
                <a:off x="4947965" y="1648834"/>
                <a:ext cx="3929964" cy="3738166"/>
                <a:chOff x="6035703" y="1299666"/>
                <a:chExt cx="3929964" cy="3738166"/>
              </a:xfrm>
              <a:grpFill/>
            </p:grpSpPr>
            <p:sp>
              <p:nvSpPr>
                <p:cNvPr id="187" name="Cubo 186">
                  <a:extLst>
                    <a:ext uri="{FF2B5EF4-FFF2-40B4-BE49-F238E27FC236}">
                      <a16:creationId xmlns:a16="http://schemas.microsoft.com/office/drawing/2014/main" xmlns="" id="{1CB31663-A1C5-478F-B9E0-FDBC2D141B7B}"/>
                    </a:ext>
                  </a:extLst>
                </p:cNvPr>
                <p:cNvSpPr/>
                <p:nvPr/>
              </p:nvSpPr>
              <p:spPr>
                <a:xfrm rot="888669">
                  <a:off x="7109574" y="193659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88" name="Cubo 187">
                  <a:extLst>
                    <a:ext uri="{FF2B5EF4-FFF2-40B4-BE49-F238E27FC236}">
                      <a16:creationId xmlns:a16="http://schemas.microsoft.com/office/drawing/2014/main" xmlns="" id="{D135AF4C-3E8E-4CBE-82E5-AD8D32AED1A5}"/>
                    </a:ext>
                  </a:extLst>
                </p:cNvPr>
                <p:cNvSpPr/>
                <p:nvPr/>
              </p:nvSpPr>
              <p:spPr>
                <a:xfrm rot="888669">
                  <a:off x="6562080" y="2445632"/>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89" name="Cubo 188">
                  <a:extLst>
                    <a:ext uri="{FF2B5EF4-FFF2-40B4-BE49-F238E27FC236}">
                      <a16:creationId xmlns:a16="http://schemas.microsoft.com/office/drawing/2014/main" xmlns="" id="{A33E3797-A435-45E0-8510-C15D0C21E3F9}"/>
                    </a:ext>
                  </a:extLst>
                </p:cNvPr>
                <p:cNvSpPr/>
                <p:nvPr/>
              </p:nvSpPr>
              <p:spPr>
                <a:xfrm rot="888669">
                  <a:off x="7287461" y="129966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0" name="Cubo 189">
                  <a:extLst>
                    <a:ext uri="{FF2B5EF4-FFF2-40B4-BE49-F238E27FC236}">
                      <a16:creationId xmlns:a16="http://schemas.microsoft.com/office/drawing/2014/main" xmlns="" id="{C2B17A04-7411-4AA6-977C-A5C82D4F540D}"/>
                    </a:ext>
                  </a:extLst>
                </p:cNvPr>
                <p:cNvSpPr/>
                <p:nvPr/>
              </p:nvSpPr>
              <p:spPr>
                <a:xfrm rot="888669">
                  <a:off x="6746574" y="1782144"/>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1" name="Cubo 190">
                  <a:extLst>
                    <a:ext uri="{FF2B5EF4-FFF2-40B4-BE49-F238E27FC236}">
                      <a16:creationId xmlns:a16="http://schemas.microsoft.com/office/drawing/2014/main" xmlns="" id="{57CD4780-F55F-4ADB-9ABB-6059FA65E6FF}"/>
                    </a:ext>
                  </a:extLst>
                </p:cNvPr>
                <p:cNvSpPr/>
                <p:nvPr/>
              </p:nvSpPr>
              <p:spPr>
                <a:xfrm rot="888669">
                  <a:off x="7584294" y="2474927"/>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2" name="Cubo 191">
                  <a:extLst>
                    <a:ext uri="{FF2B5EF4-FFF2-40B4-BE49-F238E27FC236}">
                      <a16:creationId xmlns:a16="http://schemas.microsoft.com/office/drawing/2014/main" xmlns="" id="{DF75F85F-9809-48D7-A02C-060F478249A1}"/>
                    </a:ext>
                  </a:extLst>
                </p:cNvPr>
                <p:cNvSpPr/>
                <p:nvPr/>
              </p:nvSpPr>
              <p:spPr>
                <a:xfrm rot="888669">
                  <a:off x="7029626" y="295302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3" name="Cubo 192">
                  <a:extLst>
                    <a:ext uri="{FF2B5EF4-FFF2-40B4-BE49-F238E27FC236}">
                      <a16:creationId xmlns:a16="http://schemas.microsoft.com/office/drawing/2014/main" xmlns="" id="{EAAB5FE1-3B49-496C-867D-7333C5DD8CB3}"/>
                    </a:ext>
                  </a:extLst>
                </p:cNvPr>
                <p:cNvSpPr/>
                <p:nvPr/>
              </p:nvSpPr>
              <p:spPr>
                <a:xfrm rot="888669">
                  <a:off x="7751592" y="1805813"/>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4" name="Cubo 193">
                  <a:extLst>
                    <a:ext uri="{FF2B5EF4-FFF2-40B4-BE49-F238E27FC236}">
                      <a16:creationId xmlns:a16="http://schemas.microsoft.com/office/drawing/2014/main" xmlns="" id="{C650CCD6-1EA2-47D7-A972-D39870690CF9}"/>
                    </a:ext>
                  </a:extLst>
                </p:cNvPr>
                <p:cNvSpPr/>
                <p:nvPr/>
              </p:nvSpPr>
              <p:spPr>
                <a:xfrm rot="888669">
                  <a:off x="7214764" y="229407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5" name="Cubo 194">
                  <a:extLst>
                    <a:ext uri="{FF2B5EF4-FFF2-40B4-BE49-F238E27FC236}">
                      <a16:creationId xmlns:a16="http://schemas.microsoft.com/office/drawing/2014/main" xmlns="" id="{EF3B3BB6-C055-4586-BF1F-56B59DC20B08}"/>
                    </a:ext>
                  </a:extLst>
                </p:cNvPr>
                <p:cNvSpPr/>
                <p:nvPr/>
              </p:nvSpPr>
              <p:spPr>
                <a:xfrm rot="888669">
                  <a:off x="6035703" y="291216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6" name="Cubo 195">
                  <a:extLst>
                    <a:ext uri="{FF2B5EF4-FFF2-40B4-BE49-F238E27FC236}">
                      <a16:creationId xmlns:a16="http://schemas.microsoft.com/office/drawing/2014/main" xmlns="" id="{63FF69C5-E50F-4B64-A4ED-C2B3DE2EEEE4}"/>
                    </a:ext>
                  </a:extLst>
                </p:cNvPr>
                <p:cNvSpPr/>
                <p:nvPr/>
              </p:nvSpPr>
              <p:spPr>
                <a:xfrm rot="888669">
                  <a:off x="6507487" y="3424168"/>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7" name="Cubo 196">
                  <a:extLst>
                    <a:ext uri="{FF2B5EF4-FFF2-40B4-BE49-F238E27FC236}">
                      <a16:creationId xmlns:a16="http://schemas.microsoft.com/office/drawing/2014/main" xmlns="" id="{2BBA60EB-FD5B-4C6B-BD2D-E1B9CA18DC4E}"/>
                    </a:ext>
                  </a:extLst>
                </p:cNvPr>
                <p:cNvSpPr/>
                <p:nvPr/>
              </p:nvSpPr>
              <p:spPr>
                <a:xfrm rot="888669">
                  <a:off x="6199261" y="227666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8" name="Cubo 197">
                  <a:extLst>
                    <a:ext uri="{FF2B5EF4-FFF2-40B4-BE49-F238E27FC236}">
                      <a16:creationId xmlns:a16="http://schemas.microsoft.com/office/drawing/2014/main" xmlns="" id="{7AF4F2BD-E496-4D08-9A01-CB0D2E0214C8}"/>
                    </a:ext>
                  </a:extLst>
                </p:cNvPr>
                <p:cNvSpPr/>
                <p:nvPr/>
              </p:nvSpPr>
              <p:spPr>
                <a:xfrm rot="888669">
                  <a:off x="6679906" y="278677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grpSp>
        <p:grpSp>
          <p:nvGrpSpPr>
            <p:cNvPr id="10" name="Gruppo 9">
              <a:extLst>
                <a:ext uri="{FF2B5EF4-FFF2-40B4-BE49-F238E27FC236}">
                  <a16:creationId xmlns:a16="http://schemas.microsoft.com/office/drawing/2014/main" xmlns="" id="{0C99C326-4C78-4E09-BF56-852CDD0C71AE}"/>
                </a:ext>
              </a:extLst>
            </p:cNvPr>
            <p:cNvGrpSpPr/>
            <p:nvPr/>
          </p:nvGrpSpPr>
          <p:grpSpPr>
            <a:xfrm rot="1294510">
              <a:off x="6945562" y="4339944"/>
              <a:ext cx="1188989" cy="1086511"/>
              <a:chOff x="3507495" y="251120"/>
              <a:chExt cx="5949020" cy="5611838"/>
            </a:xfrm>
            <a:solidFill>
              <a:schemeClr val="bg2">
                <a:lumMod val="75000"/>
              </a:schemeClr>
            </a:solidFill>
          </p:grpSpPr>
          <p:grpSp>
            <p:nvGrpSpPr>
              <p:cNvPr id="99" name="Gruppo 98">
                <a:extLst>
                  <a:ext uri="{FF2B5EF4-FFF2-40B4-BE49-F238E27FC236}">
                    <a16:creationId xmlns:a16="http://schemas.microsoft.com/office/drawing/2014/main" xmlns="" id="{27EA3079-48C3-4B2A-933A-5EF3B0723EF0}"/>
                  </a:ext>
                </a:extLst>
              </p:cNvPr>
              <p:cNvGrpSpPr/>
              <p:nvPr/>
            </p:nvGrpSpPr>
            <p:grpSpPr>
              <a:xfrm rot="5064289">
                <a:off x="6654727" y="54406"/>
                <a:ext cx="2605074" cy="2998502"/>
                <a:chOff x="8869506" y="3255039"/>
                <a:chExt cx="1993025" cy="2161696"/>
              </a:xfrm>
              <a:grpFill/>
              <a:scene3d>
                <a:camera prst="orthographicFront">
                  <a:rot lat="0" lon="17400000" rev="14100000"/>
                </a:camera>
                <a:lightRig rig="threePt" dir="t"/>
              </a:scene3d>
            </p:grpSpPr>
            <p:sp>
              <p:nvSpPr>
                <p:cNvPr id="149" name="Rettangolo 148">
                  <a:extLst>
                    <a:ext uri="{FF2B5EF4-FFF2-40B4-BE49-F238E27FC236}">
                      <a16:creationId xmlns:a16="http://schemas.microsoft.com/office/drawing/2014/main" xmlns="" id="{62489BD8-6C1E-4A55-9273-499E2067F538}"/>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0" name="Connettore diritto 149">
                  <a:extLst>
                    <a:ext uri="{FF2B5EF4-FFF2-40B4-BE49-F238E27FC236}">
                      <a16:creationId xmlns:a16="http://schemas.microsoft.com/office/drawing/2014/main" xmlns="" id="{2E6F6C0A-6BC2-4EB6-BA1B-9585E93F67F0}"/>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51" name="Connettore diritto 150">
                  <a:extLst>
                    <a:ext uri="{FF2B5EF4-FFF2-40B4-BE49-F238E27FC236}">
                      <a16:creationId xmlns:a16="http://schemas.microsoft.com/office/drawing/2014/main" xmlns="" id="{C94F0FDE-0716-4728-992A-24F163481D40}"/>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52" name="Connettore diritto 151">
                  <a:extLst>
                    <a:ext uri="{FF2B5EF4-FFF2-40B4-BE49-F238E27FC236}">
                      <a16:creationId xmlns:a16="http://schemas.microsoft.com/office/drawing/2014/main" xmlns="" id="{30110A5B-369F-4F4A-9F31-1739C02B5C57}"/>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53" name="Connettore diritto 152">
                  <a:extLst>
                    <a:ext uri="{FF2B5EF4-FFF2-40B4-BE49-F238E27FC236}">
                      <a16:creationId xmlns:a16="http://schemas.microsoft.com/office/drawing/2014/main" xmlns="" id="{E18A41FB-026C-49EA-B956-590A8A155403}"/>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154" name="Gruppo 153">
                  <a:extLst>
                    <a:ext uri="{FF2B5EF4-FFF2-40B4-BE49-F238E27FC236}">
                      <a16:creationId xmlns:a16="http://schemas.microsoft.com/office/drawing/2014/main" xmlns="" id="{6DEC4879-9095-4F16-A1E1-2F793A0FBFBB}"/>
                    </a:ext>
                  </a:extLst>
                </p:cNvPr>
                <p:cNvGrpSpPr/>
                <p:nvPr/>
              </p:nvGrpSpPr>
              <p:grpSpPr>
                <a:xfrm>
                  <a:off x="9790935" y="3895123"/>
                  <a:ext cx="1071596" cy="1521612"/>
                  <a:chOff x="10261155" y="3527980"/>
                  <a:chExt cx="1071596" cy="1521612"/>
                </a:xfrm>
                <a:grpFill/>
              </p:grpSpPr>
              <p:sp>
                <p:nvSpPr>
                  <p:cNvPr id="179" name="Corda 178">
                    <a:extLst>
                      <a:ext uri="{FF2B5EF4-FFF2-40B4-BE49-F238E27FC236}">
                        <a16:creationId xmlns:a16="http://schemas.microsoft.com/office/drawing/2014/main" xmlns="" id="{E797764D-D3B6-4FDF-8955-D2951A7FA85C}"/>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80" name="Corda 179">
                    <a:extLst>
                      <a:ext uri="{FF2B5EF4-FFF2-40B4-BE49-F238E27FC236}">
                        <a16:creationId xmlns:a16="http://schemas.microsoft.com/office/drawing/2014/main" xmlns="" id="{F7982F6E-6DEA-4308-A012-2AD60C585098}"/>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81" name="Corda 180">
                    <a:extLst>
                      <a:ext uri="{FF2B5EF4-FFF2-40B4-BE49-F238E27FC236}">
                        <a16:creationId xmlns:a16="http://schemas.microsoft.com/office/drawing/2014/main" xmlns="" id="{E028D2E8-832D-4217-AB7B-2ED4FB3802F5}"/>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82" name="Corda 181">
                    <a:extLst>
                      <a:ext uri="{FF2B5EF4-FFF2-40B4-BE49-F238E27FC236}">
                        <a16:creationId xmlns:a16="http://schemas.microsoft.com/office/drawing/2014/main" xmlns="" id="{9C2ACD67-A947-46E3-87FB-A7DB0779E1B8}"/>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83" name="Corda 182">
                    <a:extLst>
                      <a:ext uri="{FF2B5EF4-FFF2-40B4-BE49-F238E27FC236}">
                        <a16:creationId xmlns:a16="http://schemas.microsoft.com/office/drawing/2014/main" xmlns="" id="{D83716B9-0735-4598-BB46-83F60638002A}"/>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55" name="Gruppo 154">
                  <a:extLst>
                    <a:ext uri="{FF2B5EF4-FFF2-40B4-BE49-F238E27FC236}">
                      <a16:creationId xmlns:a16="http://schemas.microsoft.com/office/drawing/2014/main" xmlns="" id="{E9D8EB99-959B-4D8F-8A3C-0FCB3831267F}"/>
                    </a:ext>
                  </a:extLst>
                </p:cNvPr>
                <p:cNvGrpSpPr/>
                <p:nvPr/>
              </p:nvGrpSpPr>
              <p:grpSpPr>
                <a:xfrm>
                  <a:off x="9576637" y="3721035"/>
                  <a:ext cx="1071596" cy="1521612"/>
                  <a:chOff x="10261155" y="3527980"/>
                  <a:chExt cx="1071596" cy="1521612"/>
                </a:xfrm>
                <a:grpFill/>
              </p:grpSpPr>
              <p:sp>
                <p:nvSpPr>
                  <p:cNvPr id="174" name="Corda 173">
                    <a:extLst>
                      <a:ext uri="{FF2B5EF4-FFF2-40B4-BE49-F238E27FC236}">
                        <a16:creationId xmlns:a16="http://schemas.microsoft.com/office/drawing/2014/main" xmlns="" id="{317BB082-1E83-4419-8552-D779BB4E2FF9}"/>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75" name="Corda 174">
                    <a:extLst>
                      <a:ext uri="{FF2B5EF4-FFF2-40B4-BE49-F238E27FC236}">
                        <a16:creationId xmlns:a16="http://schemas.microsoft.com/office/drawing/2014/main" xmlns="" id="{6CB2EFA2-5E64-4E0B-B172-C7C94BC12B09}"/>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76" name="Corda 175">
                    <a:extLst>
                      <a:ext uri="{FF2B5EF4-FFF2-40B4-BE49-F238E27FC236}">
                        <a16:creationId xmlns:a16="http://schemas.microsoft.com/office/drawing/2014/main" xmlns="" id="{9974DF16-017F-48A4-A000-94D15491F870}"/>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77" name="Corda 176">
                    <a:extLst>
                      <a:ext uri="{FF2B5EF4-FFF2-40B4-BE49-F238E27FC236}">
                        <a16:creationId xmlns:a16="http://schemas.microsoft.com/office/drawing/2014/main" xmlns="" id="{94E4E64F-0139-4A5B-8D03-2DF46E64947A}"/>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78" name="Corda 177">
                    <a:extLst>
                      <a:ext uri="{FF2B5EF4-FFF2-40B4-BE49-F238E27FC236}">
                        <a16:creationId xmlns:a16="http://schemas.microsoft.com/office/drawing/2014/main" xmlns="" id="{22817043-4B76-4AE5-A6D0-DD974471ED4F}"/>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56" name="Gruppo 155">
                  <a:extLst>
                    <a:ext uri="{FF2B5EF4-FFF2-40B4-BE49-F238E27FC236}">
                      <a16:creationId xmlns:a16="http://schemas.microsoft.com/office/drawing/2014/main" xmlns="" id="{14AD8507-FCC3-426E-ADF3-863E8D6D3E3B}"/>
                    </a:ext>
                  </a:extLst>
                </p:cNvPr>
                <p:cNvGrpSpPr/>
                <p:nvPr/>
              </p:nvGrpSpPr>
              <p:grpSpPr>
                <a:xfrm>
                  <a:off x="9345286" y="3559687"/>
                  <a:ext cx="1071596" cy="1521612"/>
                  <a:chOff x="10261155" y="3527980"/>
                  <a:chExt cx="1071596" cy="1521612"/>
                </a:xfrm>
                <a:grpFill/>
              </p:grpSpPr>
              <p:sp>
                <p:nvSpPr>
                  <p:cNvPr id="169" name="Corda 168">
                    <a:extLst>
                      <a:ext uri="{FF2B5EF4-FFF2-40B4-BE49-F238E27FC236}">
                        <a16:creationId xmlns:a16="http://schemas.microsoft.com/office/drawing/2014/main" xmlns="" id="{D41332AE-28A8-4D17-8A96-10FFA55465BD}"/>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70" name="Corda 169">
                    <a:extLst>
                      <a:ext uri="{FF2B5EF4-FFF2-40B4-BE49-F238E27FC236}">
                        <a16:creationId xmlns:a16="http://schemas.microsoft.com/office/drawing/2014/main" xmlns="" id="{0FEAD180-8D22-4745-9F0D-C9343592D060}"/>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71" name="Corda 170">
                    <a:extLst>
                      <a:ext uri="{FF2B5EF4-FFF2-40B4-BE49-F238E27FC236}">
                        <a16:creationId xmlns:a16="http://schemas.microsoft.com/office/drawing/2014/main" xmlns="" id="{DD5FA77A-D6E1-4EA1-8C5D-982D25005787}"/>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72" name="Corda 171">
                    <a:extLst>
                      <a:ext uri="{FF2B5EF4-FFF2-40B4-BE49-F238E27FC236}">
                        <a16:creationId xmlns:a16="http://schemas.microsoft.com/office/drawing/2014/main" xmlns="" id="{4A5A08F2-7320-49B3-B08E-19B37BCC76C7}"/>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73" name="Corda 172">
                    <a:extLst>
                      <a:ext uri="{FF2B5EF4-FFF2-40B4-BE49-F238E27FC236}">
                        <a16:creationId xmlns:a16="http://schemas.microsoft.com/office/drawing/2014/main" xmlns="" id="{98ECE68D-0B43-4F13-83E4-099DC1ED2034}"/>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57" name="Gruppo 156">
                  <a:extLst>
                    <a:ext uri="{FF2B5EF4-FFF2-40B4-BE49-F238E27FC236}">
                      <a16:creationId xmlns:a16="http://schemas.microsoft.com/office/drawing/2014/main" xmlns="" id="{93E576AF-B8E3-485B-A2E7-1AC6CFA3414A}"/>
                    </a:ext>
                  </a:extLst>
                </p:cNvPr>
                <p:cNvGrpSpPr/>
                <p:nvPr/>
              </p:nvGrpSpPr>
              <p:grpSpPr>
                <a:xfrm>
                  <a:off x="9099841" y="3411133"/>
                  <a:ext cx="1071596" cy="1521612"/>
                  <a:chOff x="10261155" y="3527980"/>
                  <a:chExt cx="1071596" cy="1521612"/>
                </a:xfrm>
                <a:grpFill/>
              </p:grpSpPr>
              <p:sp>
                <p:nvSpPr>
                  <p:cNvPr id="164" name="Corda 163">
                    <a:extLst>
                      <a:ext uri="{FF2B5EF4-FFF2-40B4-BE49-F238E27FC236}">
                        <a16:creationId xmlns:a16="http://schemas.microsoft.com/office/drawing/2014/main" xmlns="" id="{C88E7991-15ED-44AE-A997-3AF3132B1F6F}"/>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65" name="Corda 164">
                    <a:extLst>
                      <a:ext uri="{FF2B5EF4-FFF2-40B4-BE49-F238E27FC236}">
                        <a16:creationId xmlns:a16="http://schemas.microsoft.com/office/drawing/2014/main" xmlns="" id="{40C1E30C-4F76-4200-9110-ECEDBB99EFD4}"/>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66" name="Corda 165">
                    <a:extLst>
                      <a:ext uri="{FF2B5EF4-FFF2-40B4-BE49-F238E27FC236}">
                        <a16:creationId xmlns:a16="http://schemas.microsoft.com/office/drawing/2014/main" xmlns="" id="{AEE67EED-8F8A-4AFD-A918-3F311D4069D5}"/>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67" name="Corda 166">
                    <a:extLst>
                      <a:ext uri="{FF2B5EF4-FFF2-40B4-BE49-F238E27FC236}">
                        <a16:creationId xmlns:a16="http://schemas.microsoft.com/office/drawing/2014/main" xmlns="" id="{DB8B6B12-8504-4B4B-BD1B-47F3A2FAC93F}"/>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68" name="Corda 167">
                    <a:extLst>
                      <a:ext uri="{FF2B5EF4-FFF2-40B4-BE49-F238E27FC236}">
                        <a16:creationId xmlns:a16="http://schemas.microsoft.com/office/drawing/2014/main" xmlns="" id="{DEFC98EA-BA9F-4C1B-9093-2C3F42EC798B}"/>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58" name="Gruppo 157">
                  <a:extLst>
                    <a:ext uri="{FF2B5EF4-FFF2-40B4-BE49-F238E27FC236}">
                      <a16:creationId xmlns:a16="http://schemas.microsoft.com/office/drawing/2014/main" xmlns="" id="{437CFE0B-63ED-4AFB-BB34-6616999F5933}"/>
                    </a:ext>
                  </a:extLst>
                </p:cNvPr>
                <p:cNvGrpSpPr/>
                <p:nvPr/>
              </p:nvGrpSpPr>
              <p:grpSpPr>
                <a:xfrm>
                  <a:off x="8869506" y="3255039"/>
                  <a:ext cx="1071596" cy="1521612"/>
                  <a:chOff x="10261155" y="3527980"/>
                  <a:chExt cx="1071596" cy="1521612"/>
                </a:xfrm>
                <a:grpFill/>
              </p:grpSpPr>
              <p:sp>
                <p:nvSpPr>
                  <p:cNvPr id="159" name="Corda 158">
                    <a:extLst>
                      <a:ext uri="{FF2B5EF4-FFF2-40B4-BE49-F238E27FC236}">
                        <a16:creationId xmlns:a16="http://schemas.microsoft.com/office/drawing/2014/main" xmlns="" id="{C462DD51-46C8-4CBB-8D02-15B1E41E5665}"/>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60" name="Corda 159">
                    <a:extLst>
                      <a:ext uri="{FF2B5EF4-FFF2-40B4-BE49-F238E27FC236}">
                        <a16:creationId xmlns:a16="http://schemas.microsoft.com/office/drawing/2014/main" xmlns="" id="{44B63415-7FA1-495F-97B0-BD31FFB40DFD}"/>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61" name="Corda 160">
                    <a:extLst>
                      <a:ext uri="{FF2B5EF4-FFF2-40B4-BE49-F238E27FC236}">
                        <a16:creationId xmlns:a16="http://schemas.microsoft.com/office/drawing/2014/main" xmlns="" id="{8EA29BAB-A8CE-4E9A-8E41-CF4C528C12A5}"/>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62" name="Corda 161">
                    <a:extLst>
                      <a:ext uri="{FF2B5EF4-FFF2-40B4-BE49-F238E27FC236}">
                        <a16:creationId xmlns:a16="http://schemas.microsoft.com/office/drawing/2014/main" xmlns="" id="{C1902A78-FE02-4FF8-9524-4538EAC770A7}"/>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63" name="Corda 162">
                    <a:extLst>
                      <a:ext uri="{FF2B5EF4-FFF2-40B4-BE49-F238E27FC236}">
                        <a16:creationId xmlns:a16="http://schemas.microsoft.com/office/drawing/2014/main" xmlns="" id="{FC37BB79-0F05-4079-8FD6-9B73AAFAAE5E}"/>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100" name="Gruppo 99">
                <a:extLst>
                  <a:ext uri="{FF2B5EF4-FFF2-40B4-BE49-F238E27FC236}">
                    <a16:creationId xmlns:a16="http://schemas.microsoft.com/office/drawing/2014/main" xmlns="" id="{3C82B346-48B9-4F7F-A154-B925582FE401}"/>
                  </a:ext>
                </a:extLst>
              </p:cNvPr>
              <p:cNvGrpSpPr/>
              <p:nvPr/>
            </p:nvGrpSpPr>
            <p:grpSpPr>
              <a:xfrm rot="5064289">
                <a:off x="3588854" y="3016221"/>
                <a:ext cx="2765378" cy="2928096"/>
                <a:chOff x="8869506" y="3255039"/>
                <a:chExt cx="1993025" cy="2161696"/>
              </a:xfrm>
              <a:grpFill/>
              <a:scene3d>
                <a:camera prst="orthographicFront">
                  <a:rot lat="0" lon="17400000" rev="13800000"/>
                </a:camera>
                <a:lightRig rig="threePt" dir="t"/>
              </a:scene3d>
            </p:grpSpPr>
            <p:sp>
              <p:nvSpPr>
                <p:cNvPr id="114" name="Rettangolo 113">
                  <a:extLst>
                    <a:ext uri="{FF2B5EF4-FFF2-40B4-BE49-F238E27FC236}">
                      <a16:creationId xmlns:a16="http://schemas.microsoft.com/office/drawing/2014/main" xmlns="" id="{B43E0E1D-1074-4641-B84C-E3B3CD38BD97}"/>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5" name="Connettore diritto 114">
                  <a:extLst>
                    <a:ext uri="{FF2B5EF4-FFF2-40B4-BE49-F238E27FC236}">
                      <a16:creationId xmlns:a16="http://schemas.microsoft.com/office/drawing/2014/main" xmlns="" id="{CC3F013E-3A88-4912-867F-51A5E73D8F33}"/>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16" name="Connettore diritto 115">
                  <a:extLst>
                    <a:ext uri="{FF2B5EF4-FFF2-40B4-BE49-F238E27FC236}">
                      <a16:creationId xmlns:a16="http://schemas.microsoft.com/office/drawing/2014/main" xmlns="" id="{BC0E77E6-A7C5-4AD5-B265-F84DED3E69DC}"/>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17" name="Connettore diritto 116">
                  <a:extLst>
                    <a:ext uri="{FF2B5EF4-FFF2-40B4-BE49-F238E27FC236}">
                      <a16:creationId xmlns:a16="http://schemas.microsoft.com/office/drawing/2014/main" xmlns="" id="{E26D834D-F28F-4DC7-95C9-E9EAA926BCB6}"/>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18" name="Connettore diritto 117">
                  <a:extLst>
                    <a:ext uri="{FF2B5EF4-FFF2-40B4-BE49-F238E27FC236}">
                      <a16:creationId xmlns:a16="http://schemas.microsoft.com/office/drawing/2014/main" xmlns="" id="{2C4E30F3-F350-41F7-8ECB-391C6CECC8A8}"/>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119" name="Gruppo 118">
                  <a:extLst>
                    <a:ext uri="{FF2B5EF4-FFF2-40B4-BE49-F238E27FC236}">
                      <a16:creationId xmlns:a16="http://schemas.microsoft.com/office/drawing/2014/main" xmlns="" id="{6E4178B5-6B7E-4950-993E-1D5CC0BE51A1}"/>
                    </a:ext>
                  </a:extLst>
                </p:cNvPr>
                <p:cNvGrpSpPr/>
                <p:nvPr/>
              </p:nvGrpSpPr>
              <p:grpSpPr>
                <a:xfrm>
                  <a:off x="9790935" y="3895123"/>
                  <a:ext cx="1071596" cy="1521612"/>
                  <a:chOff x="10261155" y="3527980"/>
                  <a:chExt cx="1071596" cy="1521612"/>
                </a:xfrm>
                <a:grpFill/>
              </p:grpSpPr>
              <p:sp>
                <p:nvSpPr>
                  <p:cNvPr id="144" name="Corda 143">
                    <a:extLst>
                      <a:ext uri="{FF2B5EF4-FFF2-40B4-BE49-F238E27FC236}">
                        <a16:creationId xmlns:a16="http://schemas.microsoft.com/office/drawing/2014/main" xmlns="" id="{9D1FC3ED-2B7D-4068-A77C-464118FEE784}"/>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45" name="Corda 144">
                    <a:extLst>
                      <a:ext uri="{FF2B5EF4-FFF2-40B4-BE49-F238E27FC236}">
                        <a16:creationId xmlns:a16="http://schemas.microsoft.com/office/drawing/2014/main" xmlns="" id="{8378BC24-CC83-44C0-A867-DACDC074918D}"/>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46" name="Corda 145">
                    <a:extLst>
                      <a:ext uri="{FF2B5EF4-FFF2-40B4-BE49-F238E27FC236}">
                        <a16:creationId xmlns:a16="http://schemas.microsoft.com/office/drawing/2014/main" xmlns="" id="{715695E5-EDE8-4813-94B9-76A56198469F}"/>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47" name="Corda 146">
                    <a:extLst>
                      <a:ext uri="{FF2B5EF4-FFF2-40B4-BE49-F238E27FC236}">
                        <a16:creationId xmlns:a16="http://schemas.microsoft.com/office/drawing/2014/main" xmlns="" id="{DB9FB93A-E1B1-4972-910D-E972D72E62A0}"/>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48" name="Corda 147">
                    <a:extLst>
                      <a:ext uri="{FF2B5EF4-FFF2-40B4-BE49-F238E27FC236}">
                        <a16:creationId xmlns:a16="http://schemas.microsoft.com/office/drawing/2014/main" xmlns="" id="{184E88EC-7546-46F3-903A-927335435DA1}"/>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0" name="Gruppo 119">
                  <a:extLst>
                    <a:ext uri="{FF2B5EF4-FFF2-40B4-BE49-F238E27FC236}">
                      <a16:creationId xmlns:a16="http://schemas.microsoft.com/office/drawing/2014/main" xmlns="" id="{970806CD-D60A-4B5A-8897-7063008F0DEB}"/>
                    </a:ext>
                  </a:extLst>
                </p:cNvPr>
                <p:cNvGrpSpPr/>
                <p:nvPr/>
              </p:nvGrpSpPr>
              <p:grpSpPr>
                <a:xfrm>
                  <a:off x="9576637" y="3721035"/>
                  <a:ext cx="1071596" cy="1521612"/>
                  <a:chOff x="10261155" y="3527980"/>
                  <a:chExt cx="1071596" cy="1521612"/>
                </a:xfrm>
                <a:grpFill/>
              </p:grpSpPr>
              <p:sp>
                <p:nvSpPr>
                  <p:cNvPr id="139" name="Corda 138">
                    <a:extLst>
                      <a:ext uri="{FF2B5EF4-FFF2-40B4-BE49-F238E27FC236}">
                        <a16:creationId xmlns:a16="http://schemas.microsoft.com/office/drawing/2014/main" xmlns="" id="{1E6E9E72-7C6B-4518-B2A3-BF441AE1B0A9}"/>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40" name="Corda 139">
                    <a:extLst>
                      <a:ext uri="{FF2B5EF4-FFF2-40B4-BE49-F238E27FC236}">
                        <a16:creationId xmlns:a16="http://schemas.microsoft.com/office/drawing/2014/main" xmlns="" id="{F28EF019-1932-44F8-BBD9-93621905A2A8}"/>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41" name="Corda 140">
                    <a:extLst>
                      <a:ext uri="{FF2B5EF4-FFF2-40B4-BE49-F238E27FC236}">
                        <a16:creationId xmlns:a16="http://schemas.microsoft.com/office/drawing/2014/main" xmlns="" id="{BD5EE541-17FB-4138-8AF7-10DE1017D146}"/>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42" name="Corda 141">
                    <a:extLst>
                      <a:ext uri="{FF2B5EF4-FFF2-40B4-BE49-F238E27FC236}">
                        <a16:creationId xmlns:a16="http://schemas.microsoft.com/office/drawing/2014/main" xmlns="" id="{C736B9D0-31EE-46C5-9CE4-62CF622F711F}"/>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43" name="Corda 142">
                    <a:extLst>
                      <a:ext uri="{FF2B5EF4-FFF2-40B4-BE49-F238E27FC236}">
                        <a16:creationId xmlns:a16="http://schemas.microsoft.com/office/drawing/2014/main" xmlns="" id="{E79AD6A5-9D5B-412D-9656-6119D3454716}"/>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1" name="Gruppo 120">
                  <a:extLst>
                    <a:ext uri="{FF2B5EF4-FFF2-40B4-BE49-F238E27FC236}">
                      <a16:creationId xmlns:a16="http://schemas.microsoft.com/office/drawing/2014/main" xmlns="" id="{F7EC4768-DD79-44CC-BA77-7B444F33B18D}"/>
                    </a:ext>
                  </a:extLst>
                </p:cNvPr>
                <p:cNvGrpSpPr/>
                <p:nvPr/>
              </p:nvGrpSpPr>
              <p:grpSpPr>
                <a:xfrm>
                  <a:off x="9345286" y="3559687"/>
                  <a:ext cx="1071596" cy="1521612"/>
                  <a:chOff x="10261155" y="3527980"/>
                  <a:chExt cx="1071596" cy="1521612"/>
                </a:xfrm>
                <a:grpFill/>
              </p:grpSpPr>
              <p:sp>
                <p:nvSpPr>
                  <p:cNvPr id="134" name="Corda 133">
                    <a:extLst>
                      <a:ext uri="{FF2B5EF4-FFF2-40B4-BE49-F238E27FC236}">
                        <a16:creationId xmlns:a16="http://schemas.microsoft.com/office/drawing/2014/main" xmlns="" id="{588195E1-45D3-46EA-ABC5-CBFE16D530E8}"/>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35" name="Corda 134">
                    <a:extLst>
                      <a:ext uri="{FF2B5EF4-FFF2-40B4-BE49-F238E27FC236}">
                        <a16:creationId xmlns:a16="http://schemas.microsoft.com/office/drawing/2014/main" xmlns="" id="{8189C5F8-A6AE-4BA4-86B6-E0195125A43B}"/>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36" name="Corda 135">
                    <a:extLst>
                      <a:ext uri="{FF2B5EF4-FFF2-40B4-BE49-F238E27FC236}">
                        <a16:creationId xmlns:a16="http://schemas.microsoft.com/office/drawing/2014/main" xmlns="" id="{CD48D7DE-10A6-46B5-9B34-0993B3DE4005}"/>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37" name="Corda 136">
                    <a:extLst>
                      <a:ext uri="{FF2B5EF4-FFF2-40B4-BE49-F238E27FC236}">
                        <a16:creationId xmlns:a16="http://schemas.microsoft.com/office/drawing/2014/main" xmlns="" id="{9A35EF12-C1A9-4371-9D64-E695D32F5DFF}"/>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38" name="Corda 137">
                    <a:extLst>
                      <a:ext uri="{FF2B5EF4-FFF2-40B4-BE49-F238E27FC236}">
                        <a16:creationId xmlns:a16="http://schemas.microsoft.com/office/drawing/2014/main" xmlns="" id="{9447A656-7670-4206-9A21-5708A24BEB01}"/>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2" name="Gruppo 121">
                  <a:extLst>
                    <a:ext uri="{FF2B5EF4-FFF2-40B4-BE49-F238E27FC236}">
                      <a16:creationId xmlns:a16="http://schemas.microsoft.com/office/drawing/2014/main" xmlns="" id="{9E85CBBE-835F-46E6-868B-2300E417A8CF}"/>
                    </a:ext>
                  </a:extLst>
                </p:cNvPr>
                <p:cNvGrpSpPr/>
                <p:nvPr/>
              </p:nvGrpSpPr>
              <p:grpSpPr>
                <a:xfrm>
                  <a:off x="9099841" y="3411133"/>
                  <a:ext cx="1071596" cy="1521612"/>
                  <a:chOff x="10261155" y="3527980"/>
                  <a:chExt cx="1071596" cy="1521612"/>
                </a:xfrm>
                <a:grpFill/>
              </p:grpSpPr>
              <p:sp>
                <p:nvSpPr>
                  <p:cNvPr id="129" name="Corda 128">
                    <a:extLst>
                      <a:ext uri="{FF2B5EF4-FFF2-40B4-BE49-F238E27FC236}">
                        <a16:creationId xmlns:a16="http://schemas.microsoft.com/office/drawing/2014/main" xmlns="" id="{EE24D09F-877B-4430-BE9A-F673A983AF0E}"/>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30" name="Corda 129">
                    <a:extLst>
                      <a:ext uri="{FF2B5EF4-FFF2-40B4-BE49-F238E27FC236}">
                        <a16:creationId xmlns:a16="http://schemas.microsoft.com/office/drawing/2014/main" xmlns="" id="{1D510692-E717-4853-9B81-7CDCF4E588D7}"/>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31" name="Corda 130">
                    <a:extLst>
                      <a:ext uri="{FF2B5EF4-FFF2-40B4-BE49-F238E27FC236}">
                        <a16:creationId xmlns:a16="http://schemas.microsoft.com/office/drawing/2014/main" xmlns="" id="{D61A773D-86B5-4614-A0A8-EADA138061D8}"/>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32" name="Corda 131">
                    <a:extLst>
                      <a:ext uri="{FF2B5EF4-FFF2-40B4-BE49-F238E27FC236}">
                        <a16:creationId xmlns:a16="http://schemas.microsoft.com/office/drawing/2014/main" xmlns="" id="{8503D2E7-BFCA-47F1-B898-72026E5289C1}"/>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33" name="Corda 132">
                    <a:extLst>
                      <a:ext uri="{FF2B5EF4-FFF2-40B4-BE49-F238E27FC236}">
                        <a16:creationId xmlns:a16="http://schemas.microsoft.com/office/drawing/2014/main" xmlns="" id="{75098A15-634C-4DA3-B555-4B39DAF86570}"/>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3" name="Gruppo 122">
                  <a:extLst>
                    <a:ext uri="{FF2B5EF4-FFF2-40B4-BE49-F238E27FC236}">
                      <a16:creationId xmlns:a16="http://schemas.microsoft.com/office/drawing/2014/main" xmlns="" id="{827D70CF-25FD-4920-9B57-080D945D6A1B}"/>
                    </a:ext>
                  </a:extLst>
                </p:cNvPr>
                <p:cNvGrpSpPr/>
                <p:nvPr/>
              </p:nvGrpSpPr>
              <p:grpSpPr>
                <a:xfrm>
                  <a:off x="8869506" y="3255039"/>
                  <a:ext cx="1071596" cy="1521612"/>
                  <a:chOff x="10261155" y="3527980"/>
                  <a:chExt cx="1071596" cy="1521612"/>
                </a:xfrm>
                <a:grpFill/>
              </p:grpSpPr>
              <p:sp>
                <p:nvSpPr>
                  <p:cNvPr id="124" name="Corda 123">
                    <a:extLst>
                      <a:ext uri="{FF2B5EF4-FFF2-40B4-BE49-F238E27FC236}">
                        <a16:creationId xmlns:a16="http://schemas.microsoft.com/office/drawing/2014/main" xmlns="" id="{008E4855-E83C-40A5-A5FC-1F3412D05620}"/>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5" name="Corda 124">
                    <a:extLst>
                      <a:ext uri="{FF2B5EF4-FFF2-40B4-BE49-F238E27FC236}">
                        <a16:creationId xmlns:a16="http://schemas.microsoft.com/office/drawing/2014/main" xmlns="" id="{BD54E16E-D3E6-401D-A71D-5FF1BDEF9A9A}"/>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6" name="Corda 125">
                    <a:extLst>
                      <a:ext uri="{FF2B5EF4-FFF2-40B4-BE49-F238E27FC236}">
                        <a16:creationId xmlns:a16="http://schemas.microsoft.com/office/drawing/2014/main" xmlns="" id="{0AF75A3F-B033-4417-939F-2F1CB58963D3}"/>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7" name="Corda 126">
                    <a:extLst>
                      <a:ext uri="{FF2B5EF4-FFF2-40B4-BE49-F238E27FC236}">
                        <a16:creationId xmlns:a16="http://schemas.microsoft.com/office/drawing/2014/main" xmlns="" id="{7BBB625F-1BB5-4AE9-9397-2DFD3942D2F3}"/>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8" name="Corda 127">
                    <a:extLst>
                      <a:ext uri="{FF2B5EF4-FFF2-40B4-BE49-F238E27FC236}">
                        <a16:creationId xmlns:a16="http://schemas.microsoft.com/office/drawing/2014/main" xmlns="" id="{4364E00B-174D-460B-A37E-2B99E43B8E62}"/>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101" name="Gruppo 100">
                <a:extLst>
                  <a:ext uri="{FF2B5EF4-FFF2-40B4-BE49-F238E27FC236}">
                    <a16:creationId xmlns:a16="http://schemas.microsoft.com/office/drawing/2014/main" xmlns="" id="{F285E949-CEBD-4C13-85FD-E3AAF2FC42A6}"/>
                  </a:ext>
                </a:extLst>
              </p:cNvPr>
              <p:cNvGrpSpPr/>
              <p:nvPr/>
            </p:nvGrpSpPr>
            <p:grpSpPr>
              <a:xfrm rot="21377414">
                <a:off x="4947965" y="1648834"/>
                <a:ext cx="3929964" cy="3738166"/>
                <a:chOff x="6035703" y="1299666"/>
                <a:chExt cx="3929964" cy="3738166"/>
              </a:xfrm>
              <a:grpFill/>
            </p:grpSpPr>
            <p:sp>
              <p:nvSpPr>
                <p:cNvPr id="102" name="Cubo 101">
                  <a:extLst>
                    <a:ext uri="{FF2B5EF4-FFF2-40B4-BE49-F238E27FC236}">
                      <a16:creationId xmlns:a16="http://schemas.microsoft.com/office/drawing/2014/main" xmlns="" id="{921CDB54-9EC7-4C0E-9C25-631FF4912C74}"/>
                    </a:ext>
                  </a:extLst>
                </p:cNvPr>
                <p:cNvSpPr/>
                <p:nvPr/>
              </p:nvSpPr>
              <p:spPr>
                <a:xfrm rot="888669">
                  <a:off x="7109574" y="193659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3" name="Cubo 102">
                  <a:extLst>
                    <a:ext uri="{FF2B5EF4-FFF2-40B4-BE49-F238E27FC236}">
                      <a16:creationId xmlns:a16="http://schemas.microsoft.com/office/drawing/2014/main" xmlns="" id="{FAABA6A4-C269-4747-9845-9AB1FC0565B1}"/>
                    </a:ext>
                  </a:extLst>
                </p:cNvPr>
                <p:cNvSpPr/>
                <p:nvPr/>
              </p:nvSpPr>
              <p:spPr>
                <a:xfrm rot="888669">
                  <a:off x="6562080" y="2445632"/>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4" name="Cubo 103">
                  <a:extLst>
                    <a:ext uri="{FF2B5EF4-FFF2-40B4-BE49-F238E27FC236}">
                      <a16:creationId xmlns:a16="http://schemas.microsoft.com/office/drawing/2014/main" xmlns="" id="{84124FF6-43FE-4C42-A299-10ED7FC00153}"/>
                    </a:ext>
                  </a:extLst>
                </p:cNvPr>
                <p:cNvSpPr/>
                <p:nvPr/>
              </p:nvSpPr>
              <p:spPr>
                <a:xfrm rot="888669">
                  <a:off x="7287461" y="129966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5" name="Cubo 104">
                  <a:extLst>
                    <a:ext uri="{FF2B5EF4-FFF2-40B4-BE49-F238E27FC236}">
                      <a16:creationId xmlns:a16="http://schemas.microsoft.com/office/drawing/2014/main" xmlns="" id="{6AA93B67-F28B-4213-A300-B7DD27D45F5F}"/>
                    </a:ext>
                  </a:extLst>
                </p:cNvPr>
                <p:cNvSpPr/>
                <p:nvPr/>
              </p:nvSpPr>
              <p:spPr>
                <a:xfrm rot="888669">
                  <a:off x="6746574" y="1782144"/>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6" name="Cubo 105">
                  <a:extLst>
                    <a:ext uri="{FF2B5EF4-FFF2-40B4-BE49-F238E27FC236}">
                      <a16:creationId xmlns:a16="http://schemas.microsoft.com/office/drawing/2014/main" xmlns="" id="{8548CECE-B769-429A-8558-B0ABC7A46C0C}"/>
                    </a:ext>
                  </a:extLst>
                </p:cNvPr>
                <p:cNvSpPr/>
                <p:nvPr/>
              </p:nvSpPr>
              <p:spPr>
                <a:xfrm rot="888669">
                  <a:off x="7584294" y="2474927"/>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7" name="Cubo 106">
                  <a:extLst>
                    <a:ext uri="{FF2B5EF4-FFF2-40B4-BE49-F238E27FC236}">
                      <a16:creationId xmlns:a16="http://schemas.microsoft.com/office/drawing/2014/main" xmlns="" id="{8EE5EFB4-937F-4453-AE9C-649FC89B1C55}"/>
                    </a:ext>
                  </a:extLst>
                </p:cNvPr>
                <p:cNvSpPr/>
                <p:nvPr/>
              </p:nvSpPr>
              <p:spPr>
                <a:xfrm rot="888669">
                  <a:off x="7029626" y="295302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8" name="Cubo 107">
                  <a:extLst>
                    <a:ext uri="{FF2B5EF4-FFF2-40B4-BE49-F238E27FC236}">
                      <a16:creationId xmlns:a16="http://schemas.microsoft.com/office/drawing/2014/main" xmlns="" id="{8A9487E4-B50F-4D7E-8253-E1327CB299FE}"/>
                    </a:ext>
                  </a:extLst>
                </p:cNvPr>
                <p:cNvSpPr/>
                <p:nvPr/>
              </p:nvSpPr>
              <p:spPr>
                <a:xfrm rot="888669">
                  <a:off x="7751592" y="1805813"/>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9" name="Cubo 108">
                  <a:extLst>
                    <a:ext uri="{FF2B5EF4-FFF2-40B4-BE49-F238E27FC236}">
                      <a16:creationId xmlns:a16="http://schemas.microsoft.com/office/drawing/2014/main" xmlns="" id="{075F507E-6C74-4D69-8DDF-ED2B0BF34FAB}"/>
                    </a:ext>
                  </a:extLst>
                </p:cNvPr>
                <p:cNvSpPr/>
                <p:nvPr/>
              </p:nvSpPr>
              <p:spPr>
                <a:xfrm rot="888669">
                  <a:off x="7214764" y="229407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0" name="Cubo 109">
                  <a:extLst>
                    <a:ext uri="{FF2B5EF4-FFF2-40B4-BE49-F238E27FC236}">
                      <a16:creationId xmlns:a16="http://schemas.microsoft.com/office/drawing/2014/main" xmlns="" id="{A28CEEC0-DE61-4286-B888-DF775F3FDF47}"/>
                    </a:ext>
                  </a:extLst>
                </p:cNvPr>
                <p:cNvSpPr/>
                <p:nvPr/>
              </p:nvSpPr>
              <p:spPr>
                <a:xfrm rot="888669">
                  <a:off x="6035703" y="291216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1" name="Cubo 110">
                  <a:extLst>
                    <a:ext uri="{FF2B5EF4-FFF2-40B4-BE49-F238E27FC236}">
                      <a16:creationId xmlns:a16="http://schemas.microsoft.com/office/drawing/2014/main" xmlns="" id="{5E72611E-50C1-4994-9702-682FDB8780AE}"/>
                    </a:ext>
                  </a:extLst>
                </p:cNvPr>
                <p:cNvSpPr/>
                <p:nvPr/>
              </p:nvSpPr>
              <p:spPr>
                <a:xfrm rot="888669">
                  <a:off x="6507487" y="3424168"/>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2" name="Cubo 111">
                  <a:extLst>
                    <a:ext uri="{FF2B5EF4-FFF2-40B4-BE49-F238E27FC236}">
                      <a16:creationId xmlns:a16="http://schemas.microsoft.com/office/drawing/2014/main" xmlns="" id="{13101EF0-22AA-4D0D-8EF5-52499F9A2043}"/>
                    </a:ext>
                  </a:extLst>
                </p:cNvPr>
                <p:cNvSpPr/>
                <p:nvPr/>
              </p:nvSpPr>
              <p:spPr>
                <a:xfrm rot="888669">
                  <a:off x="6199261" y="227666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3" name="Cubo 112">
                  <a:extLst>
                    <a:ext uri="{FF2B5EF4-FFF2-40B4-BE49-F238E27FC236}">
                      <a16:creationId xmlns:a16="http://schemas.microsoft.com/office/drawing/2014/main" xmlns="" id="{7BD6EC93-F20A-4D5B-9FC7-CCF554A1DB87}"/>
                    </a:ext>
                  </a:extLst>
                </p:cNvPr>
                <p:cNvSpPr/>
                <p:nvPr/>
              </p:nvSpPr>
              <p:spPr>
                <a:xfrm rot="888669">
                  <a:off x="6679906" y="278677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grpSp>
        <p:grpSp>
          <p:nvGrpSpPr>
            <p:cNvPr id="11" name="Gruppo 10">
              <a:extLst>
                <a:ext uri="{FF2B5EF4-FFF2-40B4-BE49-F238E27FC236}">
                  <a16:creationId xmlns:a16="http://schemas.microsoft.com/office/drawing/2014/main" xmlns="" id="{65FC3B8C-BB88-4027-A51B-51486361A0C5}"/>
                </a:ext>
              </a:extLst>
            </p:cNvPr>
            <p:cNvGrpSpPr/>
            <p:nvPr/>
          </p:nvGrpSpPr>
          <p:grpSpPr>
            <a:xfrm rot="1294510">
              <a:off x="4810581" y="5185780"/>
              <a:ext cx="1188989" cy="1086511"/>
              <a:chOff x="3507495" y="251120"/>
              <a:chExt cx="5949020" cy="5611838"/>
            </a:xfrm>
            <a:solidFill>
              <a:schemeClr val="bg2">
                <a:lumMod val="75000"/>
              </a:schemeClr>
            </a:solidFill>
          </p:grpSpPr>
          <p:grpSp>
            <p:nvGrpSpPr>
              <p:cNvPr id="14" name="Gruppo 13">
                <a:extLst>
                  <a:ext uri="{FF2B5EF4-FFF2-40B4-BE49-F238E27FC236}">
                    <a16:creationId xmlns:a16="http://schemas.microsoft.com/office/drawing/2014/main" xmlns="" id="{67335686-A511-4D56-B4AB-4EFD65F90B87}"/>
                  </a:ext>
                </a:extLst>
              </p:cNvPr>
              <p:cNvGrpSpPr/>
              <p:nvPr/>
            </p:nvGrpSpPr>
            <p:grpSpPr>
              <a:xfrm rot="5064289">
                <a:off x="6654727" y="54406"/>
                <a:ext cx="2605074" cy="2998502"/>
                <a:chOff x="8869506" y="3255039"/>
                <a:chExt cx="1993025" cy="2161696"/>
              </a:xfrm>
              <a:grpFill/>
              <a:scene3d>
                <a:camera prst="orthographicFront">
                  <a:rot lat="0" lon="17400000" rev="14100000"/>
                </a:camera>
                <a:lightRig rig="threePt" dir="t"/>
              </a:scene3d>
            </p:grpSpPr>
            <p:sp>
              <p:nvSpPr>
                <p:cNvPr id="64" name="Rettangolo 63">
                  <a:extLst>
                    <a:ext uri="{FF2B5EF4-FFF2-40B4-BE49-F238E27FC236}">
                      <a16:creationId xmlns:a16="http://schemas.microsoft.com/office/drawing/2014/main" xmlns="" id="{4F822B9A-FFFB-4478-BED9-E4CBCBBBB58F}"/>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Connettore diritto 64">
                  <a:extLst>
                    <a:ext uri="{FF2B5EF4-FFF2-40B4-BE49-F238E27FC236}">
                      <a16:creationId xmlns:a16="http://schemas.microsoft.com/office/drawing/2014/main" xmlns="" id="{60F28CD9-ACC8-4E87-97C5-C5CB1EDF98F2}"/>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66" name="Connettore diritto 65">
                  <a:extLst>
                    <a:ext uri="{FF2B5EF4-FFF2-40B4-BE49-F238E27FC236}">
                      <a16:creationId xmlns:a16="http://schemas.microsoft.com/office/drawing/2014/main" xmlns="" id="{A2A87E95-0432-486E-ACD5-F1A90BFB0584}"/>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67" name="Connettore diritto 66">
                  <a:extLst>
                    <a:ext uri="{FF2B5EF4-FFF2-40B4-BE49-F238E27FC236}">
                      <a16:creationId xmlns:a16="http://schemas.microsoft.com/office/drawing/2014/main" xmlns="" id="{3848F578-7AF8-4248-8E9A-228871F79493}"/>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68" name="Connettore diritto 67">
                  <a:extLst>
                    <a:ext uri="{FF2B5EF4-FFF2-40B4-BE49-F238E27FC236}">
                      <a16:creationId xmlns:a16="http://schemas.microsoft.com/office/drawing/2014/main" xmlns="" id="{6E5981BC-5FA1-4B25-BD28-DA2CE6A3652C}"/>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69" name="Gruppo 68">
                  <a:extLst>
                    <a:ext uri="{FF2B5EF4-FFF2-40B4-BE49-F238E27FC236}">
                      <a16:creationId xmlns:a16="http://schemas.microsoft.com/office/drawing/2014/main" xmlns="" id="{93F9EF96-FBD7-4DEA-8C32-17A0B4B6DAE6}"/>
                    </a:ext>
                  </a:extLst>
                </p:cNvPr>
                <p:cNvGrpSpPr/>
                <p:nvPr/>
              </p:nvGrpSpPr>
              <p:grpSpPr>
                <a:xfrm>
                  <a:off x="9790935" y="3895123"/>
                  <a:ext cx="1071596" cy="1521612"/>
                  <a:chOff x="10261155" y="3527980"/>
                  <a:chExt cx="1071596" cy="1521612"/>
                </a:xfrm>
                <a:grpFill/>
              </p:grpSpPr>
              <p:sp>
                <p:nvSpPr>
                  <p:cNvPr id="94" name="Corda 93">
                    <a:extLst>
                      <a:ext uri="{FF2B5EF4-FFF2-40B4-BE49-F238E27FC236}">
                        <a16:creationId xmlns:a16="http://schemas.microsoft.com/office/drawing/2014/main" xmlns="" id="{981604EC-17E1-406E-A370-8DD39AFE9FBA}"/>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95" name="Corda 94">
                    <a:extLst>
                      <a:ext uri="{FF2B5EF4-FFF2-40B4-BE49-F238E27FC236}">
                        <a16:creationId xmlns:a16="http://schemas.microsoft.com/office/drawing/2014/main" xmlns="" id="{939BE907-F876-4697-9360-EF6B7A69E288}"/>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96" name="Corda 95">
                    <a:extLst>
                      <a:ext uri="{FF2B5EF4-FFF2-40B4-BE49-F238E27FC236}">
                        <a16:creationId xmlns:a16="http://schemas.microsoft.com/office/drawing/2014/main" xmlns="" id="{188F99BA-8459-4EFF-9616-6D9334736375}"/>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97" name="Corda 96">
                    <a:extLst>
                      <a:ext uri="{FF2B5EF4-FFF2-40B4-BE49-F238E27FC236}">
                        <a16:creationId xmlns:a16="http://schemas.microsoft.com/office/drawing/2014/main" xmlns="" id="{9811761B-EA1D-4DF3-A0AC-8717D6F2697C}"/>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98" name="Corda 97">
                    <a:extLst>
                      <a:ext uri="{FF2B5EF4-FFF2-40B4-BE49-F238E27FC236}">
                        <a16:creationId xmlns:a16="http://schemas.microsoft.com/office/drawing/2014/main" xmlns="" id="{CBD233C0-A7F4-46A9-8F20-8840B03F1C33}"/>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70" name="Gruppo 69">
                  <a:extLst>
                    <a:ext uri="{FF2B5EF4-FFF2-40B4-BE49-F238E27FC236}">
                      <a16:creationId xmlns:a16="http://schemas.microsoft.com/office/drawing/2014/main" xmlns="" id="{1BF19567-C7A3-4AE2-9B2E-9E914E9C6AFC}"/>
                    </a:ext>
                  </a:extLst>
                </p:cNvPr>
                <p:cNvGrpSpPr/>
                <p:nvPr/>
              </p:nvGrpSpPr>
              <p:grpSpPr>
                <a:xfrm>
                  <a:off x="9576637" y="3721035"/>
                  <a:ext cx="1071596" cy="1521612"/>
                  <a:chOff x="10261155" y="3527980"/>
                  <a:chExt cx="1071596" cy="1521612"/>
                </a:xfrm>
                <a:grpFill/>
              </p:grpSpPr>
              <p:sp>
                <p:nvSpPr>
                  <p:cNvPr id="89" name="Corda 88">
                    <a:extLst>
                      <a:ext uri="{FF2B5EF4-FFF2-40B4-BE49-F238E27FC236}">
                        <a16:creationId xmlns:a16="http://schemas.microsoft.com/office/drawing/2014/main" xmlns="" id="{95BB932E-9833-4CD5-88F7-659B610BB51A}"/>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90" name="Corda 89">
                    <a:extLst>
                      <a:ext uri="{FF2B5EF4-FFF2-40B4-BE49-F238E27FC236}">
                        <a16:creationId xmlns:a16="http://schemas.microsoft.com/office/drawing/2014/main" xmlns="" id="{8567A8CE-5671-40D9-BAEB-E8D41AAB29AF}"/>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91" name="Corda 90">
                    <a:extLst>
                      <a:ext uri="{FF2B5EF4-FFF2-40B4-BE49-F238E27FC236}">
                        <a16:creationId xmlns:a16="http://schemas.microsoft.com/office/drawing/2014/main" xmlns="" id="{F926543A-0FA0-4BCB-A1CA-9E87F034292F}"/>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92" name="Corda 91">
                    <a:extLst>
                      <a:ext uri="{FF2B5EF4-FFF2-40B4-BE49-F238E27FC236}">
                        <a16:creationId xmlns:a16="http://schemas.microsoft.com/office/drawing/2014/main" xmlns="" id="{4C7D3126-C15A-4FF4-B074-D9409BF8AB75}"/>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93" name="Corda 92">
                    <a:extLst>
                      <a:ext uri="{FF2B5EF4-FFF2-40B4-BE49-F238E27FC236}">
                        <a16:creationId xmlns:a16="http://schemas.microsoft.com/office/drawing/2014/main" xmlns="" id="{0C742549-52F3-4393-B064-1EF3A6AE120F}"/>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71" name="Gruppo 70">
                  <a:extLst>
                    <a:ext uri="{FF2B5EF4-FFF2-40B4-BE49-F238E27FC236}">
                      <a16:creationId xmlns:a16="http://schemas.microsoft.com/office/drawing/2014/main" xmlns="" id="{BF903F81-C5CB-4869-B912-840A6A47EB71}"/>
                    </a:ext>
                  </a:extLst>
                </p:cNvPr>
                <p:cNvGrpSpPr/>
                <p:nvPr/>
              </p:nvGrpSpPr>
              <p:grpSpPr>
                <a:xfrm>
                  <a:off x="9345286" y="3559687"/>
                  <a:ext cx="1071596" cy="1521612"/>
                  <a:chOff x="10261155" y="3527980"/>
                  <a:chExt cx="1071596" cy="1521612"/>
                </a:xfrm>
                <a:grpFill/>
              </p:grpSpPr>
              <p:sp>
                <p:nvSpPr>
                  <p:cNvPr id="84" name="Corda 83">
                    <a:extLst>
                      <a:ext uri="{FF2B5EF4-FFF2-40B4-BE49-F238E27FC236}">
                        <a16:creationId xmlns:a16="http://schemas.microsoft.com/office/drawing/2014/main" xmlns="" id="{BED9A528-771E-440D-9CE1-A1B31E018CA1}"/>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85" name="Corda 84">
                    <a:extLst>
                      <a:ext uri="{FF2B5EF4-FFF2-40B4-BE49-F238E27FC236}">
                        <a16:creationId xmlns:a16="http://schemas.microsoft.com/office/drawing/2014/main" xmlns="" id="{121FC3FB-0310-4C4A-9BEE-603BCAD842BF}"/>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86" name="Corda 85">
                    <a:extLst>
                      <a:ext uri="{FF2B5EF4-FFF2-40B4-BE49-F238E27FC236}">
                        <a16:creationId xmlns:a16="http://schemas.microsoft.com/office/drawing/2014/main" xmlns="" id="{D1B1C07F-CB4C-4163-B8F7-5455A6FA9A10}"/>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87" name="Corda 86">
                    <a:extLst>
                      <a:ext uri="{FF2B5EF4-FFF2-40B4-BE49-F238E27FC236}">
                        <a16:creationId xmlns:a16="http://schemas.microsoft.com/office/drawing/2014/main" xmlns="" id="{1C27A99E-919B-4425-9C88-9DB417CEB8EF}"/>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88" name="Corda 87">
                    <a:extLst>
                      <a:ext uri="{FF2B5EF4-FFF2-40B4-BE49-F238E27FC236}">
                        <a16:creationId xmlns:a16="http://schemas.microsoft.com/office/drawing/2014/main" xmlns="" id="{571A97BD-892A-4CCF-9F87-3FD2A3C76706}"/>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72" name="Gruppo 71">
                  <a:extLst>
                    <a:ext uri="{FF2B5EF4-FFF2-40B4-BE49-F238E27FC236}">
                      <a16:creationId xmlns:a16="http://schemas.microsoft.com/office/drawing/2014/main" xmlns="" id="{0A5F852C-85DD-4BFC-ACA5-3F3038EC2470}"/>
                    </a:ext>
                  </a:extLst>
                </p:cNvPr>
                <p:cNvGrpSpPr/>
                <p:nvPr/>
              </p:nvGrpSpPr>
              <p:grpSpPr>
                <a:xfrm>
                  <a:off x="9099841" y="3411133"/>
                  <a:ext cx="1071596" cy="1521612"/>
                  <a:chOff x="10261155" y="3527980"/>
                  <a:chExt cx="1071596" cy="1521612"/>
                </a:xfrm>
                <a:grpFill/>
              </p:grpSpPr>
              <p:sp>
                <p:nvSpPr>
                  <p:cNvPr id="79" name="Corda 78">
                    <a:extLst>
                      <a:ext uri="{FF2B5EF4-FFF2-40B4-BE49-F238E27FC236}">
                        <a16:creationId xmlns:a16="http://schemas.microsoft.com/office/drawing/2014/main" xmlns="" id="{4CA8880E-A959-43C8-9A1C-4465CA6FEFA1}"/>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80" name="Corda 79">
                    <a:extLst>
                      <a:ext uri="{FF2B5EF4-FFF2-40B4-BE49-F238E27FC236}">
                        <a16:creationId xmlns:a16="http://schemas.microsoft.com/office/drawing/2014/main" xmlns="" id="{5C852D23-A652-4E79-9856-3FFF99535DC6}"/>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81" name="Corda 80">
                    <a:extLst>
                      <a:ext uri="{FF2B5EF4-FFF2-40B4-BE49-F238E27FC236}">
                        <a16:creationId xmlns:a16="http://schemas.microsoft.com/office/drawing/2014/main" xmlns="" id="{F777470E-5385-4F8F-8A64-05EB937632FF}"/>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82" name="Corda 81">
                    <a:extLst>
                      <a:ext uri="{FF2B5EF4-FFF2-40B4-BE49-F238E27FC236}">
                        <a16:creationId xmlns:a16="http://schemas.microsoft.com/office/drawing/2014/main" xmlns="" id="{F8EF6E1F-9979-4734-B5CB-DB18643ABB4D}"/>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83" name="Corda 82">
                    <a:extLst>
                      <a:ext uri="{FF2B5EF4-FFF2-40B4-BE49-F238E27FC236}">
                        <a16:creationId xmlns:a16="http://schemas.microsoft.com/office/drawing/2014/main" xmlns="" id="{B827D688-6FCE-4EEF-B7B1-3C4FD8391313}"/>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73" name="Gruppo 72">
                  <a:extLst>
                    <a:ext uri="{FF2B5EF4-FFF2-40B4-BE49-F238E27FC236}">
                      <a16:creationId xmlns:a16="http://schemas.microsoft.com/office/drawing/2014/main" xmlns="" id="{F4C11131-2A82-45E9-8C0F-C7EDEB18B5F0}"/>
                    </a:ext>
                  </a:extLst>
                </p:cNvPr>
                <p:cNvGrpSpPr/>
                <p:nvPr/>
              </p:nvGrpSpPr>
              <p:grpSpPr>
                <a:xfrm>
                  <a:off x="8869506" y="3255039"/>
                  <a:ext cx="1071596" cy="1521612"/>
                  <a:chOff x="10261155" y="3527980"/>
                  <a:chExt cx="1071596" cy="1521612"/>
                </a:xfrm>
                <a:grpFill/>
              </p:grpSpPr>
              <p:sp>
                <p:nvSpPr>
                  <p:cNvPr id="74" name="Corda 73">
                    <a:extLst>
                      <a:ext uri="{FF2B5EF4-FFF2-40B4-BE49-F238E27FC236}">
                        <a16:creationId xmlns:a16="http://schemas.microsoft.com/office/drawing/2014/main" xmlns="" id="{E7C91D01-22C4-4AD0-8A06-7B558E7C0157}"/>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75" name="Corda 74">
                    <a:extLst>
                      <a:ext uri="{FF2B5EF4-FFF2-40B4-BE49-F238E27FC236}">
                        <a16:creationId xmlns:a16="http://schemas.microsoft.com/office/drawing/2014/main" xmlns="" id="{11126C5C-9DA3-4B87-AECD-54E88A149E7A}"/>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76" name="Corda 75">
                    <a:extLst>
                      <a:ext uri="{FF2B5EF4-FFF2-40B4-BE49-F238E27FC236}">
                        <a16:creationId xmlns:a16="http://schemas.microsoft.com/office/drawing/2014/main" xmlns="" id="{01AFCD0B-EA06-41F1-9248-EEBAFB86BCFB}"/>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77" name="Corda 76">
                    <a:extLst>
                      <a:ext uri="{FF2B5EF4-FFF2-40B4-BE49-F238E27FC236}">
                        <a16:creationId xmlns:a16="http://schemas.microsoft.com/office/drawing/2014/main" xmlns="" id="{07AD3F9A-03B9-4BA7-A8D6-CACF65CD4F4D}"/>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78" name="Corda 77">
                    <a:extLst>
                      <a:ext uri="{FF2B5EF4-FFF2-40B4-BE49-F238E27FC236}">
                        <a16:creationId xmlns:a16="http://schemas.microsoft.com/office/drawing/2014/main" xmlns="" id="{8DDCA09C-49BF-46F2-B808-8BAED4FCD6F3}"/>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15" name="Gruppo 14">
                <a:extLst>
                  <a:ext uri="{FF2B5EF4-FFF2-40B4-BE49-F238E27FC236}">
                    <a16:creationId xmlns:a16="http://schemas.microsoft.com/office/drawing/2014/main" xmlns="" id="{C2469E0B-43FC-4183-B5D8-4A550E90F36C}"/>
                  </a:ext>
                </a:extLst>
              </p:cNvPr>
              <p:cNvGrpSpPr/>
              <p:nvPr/>
            </p:nvGrpSpPr>
            <p:grpSpPr>
              <a:xfrm rot="5064289">
                <a:off x="3588854" y="3016221"/>
                <a:ext cx="2765378" cy="2928096"/>
                <a:chOff x="8869506" y="3255039"/>
                <a:chExt cx="1993025" cy="2161696"/>
              </a:xfrm>
              <a:grpFill/>
              <a:scene3d>
                <a:camera prst="orthographicFront">
                  <a:rot lat="0" lon="17400000" rev="13800000"/>
                </a:camera>
                <a:lightRig rig="threePt" dir="t"/>
              </a:scene3d>
            </p:grpSpPr>
            <p:sp>
              <p:nvSpPr>
                <p:cNvPr id="29" name="Rettangolo 28">
                  <a:extLst>
                    <a:ext uri="{FF2B5EF4-FFF2-40B4-BE49-F238E27FC236}">
                      <a16:creationId xmlns:a16="http://schemas.microsoft.com/office/drawing/2014/main" xmlns="" id="{E72798E3-D81F-48A0-A00A-DE4B616876F1}"/>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onnettore diritto 29">
                  <a:extLst>
                    <a:ext uri="{FF2B5EF4-FFF2-40B4-BE49-F238E27FC236}">
                      <a16:creationId xmlns:a16="http://schemas.microsoft.com/office/drawing/2014/main" xmlns="" id="{C9C3A916-3C6F-47DC-B78C-8C801A859450}"/>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xmlns="" id="{FE98E905-E271-4A45-94D7-7EBEC2E8E1B7}"/>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xmlns="" id="{3CB25348-67F6-447F-907D-7F9B16428DD2}"/>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xmlns="" id="{808A39CD-232A-4657-8966-EF30753D311F}"/>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34" name="Gruppo 33">
                  <a:extLst>
                    <a:ext uri="{FF2B5EF4-FFF2-40B4-BE49-F238E27FC236}">
                      <a16:creationId xmlns:a16="http://schemas.microsoft.com/office/drawing/2014/main" xmlns="" id="{DA42B67D-31C8-48DE-B64F-7066E9DEEC29}"/>
                    </a:ext>
                  </a:extLst>
                </p:cNvPr>
                <p:cNvGrpSpPr/>
                <p:nvPr/>
              </p:nvGrpSpPr>
              <p:grpSpPr>
                <a:xfrm>
                  <a:off x="9790935" y="3895123"/>
                  <a:ext cx="1071596" cy="1521612"/>
                  <a:chOff x="10261155" y="3527980"/>
                  <a:chExt cx="1071596" cy="1521612"/>
                </a:xfrm>
                <a:grpFill/>
              </p:grpSpPr>
              <p:sp>
                <p:nvSpPr>
                  <p:cNvPr id="59" name="Corda 58">
                    <a:extLst>
                      <a:ext uri="{FF2B5EF4-FFF2-40B4-BE49-F238E27FC236}">
                        <a16:creationId xmlns:a16="http://schemas.microsoft.com/office/drawing/2014/main" xmlns="" id="{E3E9A808-8812-4486-8BC8-51AA75C9BCA2}"/>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0" name="Corda 59">
                    <a:extLst>
                      <a:ext uri="{FF2B5EF4-FFF2-40B4-BE49-F238E27FC236}">
                        <a16:creationId xmlns:a16="http://schemas.microsoft.com/office/drawing/2014/main" xmlns="" id="{AAF7EAEB-C742-4F2C-822D-F6001EDFAAC5}"/>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1" name="Corda 60">
                    <a:extLst>
                      <a:ext uri="{FF2B5EF4-FFF2-40B4-BE49-F238E27FC236}">
                        <a16:creationId xmlns:a16="http://schemas.microsoft.com/office/drawing/2014/main" xmlns="" id="{A39D5935-2DCA-448B-AB99-E8AE49238C80}"/>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2" name="Corda 61">
                    <a:extLst>
                      <a:ext uri="{FF2B5EF4-FFF2-40B4-BE49-F238E27FC236}">
                        <a16:creationId xmlns:a16="http://schemas.microsoft.com/office/drawing/2014/main" xmlns="" id="{7AF0F2EC-FF60-433E-8E41-B8CB91D82670}"/>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3" name="Corda 62">
                    <a:extLst>
                      <a:ext uri="{FF2B5EF4-FFF2-40B4-BE49-F238E27FC236}">
                        <a16:creationId xmlns:a16="http://schemas.microsoft.com/office/drawing/2014/main" xmlns="" id="{5DF81322-8B87-41AC-B850-61D4CA796C94}"/>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35" name="Gruppo 34">
                  <a:extLst>
                    <a:ext uri="{FF2B5EF4-FFF2-40B4-BE49-F238E27FC236}">
                      <a16:creationId xmlns:a16="http://schemas.microsoft.com/office/drawing/2014/main" xmlns="" id="{24B3DB58-3716-488F-9B7E-10FFBB5894C0}"/>
                    </a:ext>
                  </a:extLst>
                </p:cNvPr>
                <p:cNvGrpSpPr/>
                <p:nvPr/>
              </p:nvGrpSpPr>
              <p:grpSpPr>
                <a:xfrm>
                  <a:off x="9576637" y="3721035"/>
                  <a:ext cx="1071596" cy="1521612"/>
                  <a:chOff x="10261155" y="3527980"/>
                  <a:chExt cx="1071596" cy="1521612"/>
                </a:xfrm>
                <a:grpFill/>
              </p:grpSpPr>
              <p:sp>
                <p:nvSpPr>
                  <p:cNvPr id="54" name="Corda 53">
                    <a:extLst>
                      <a:ext uri="{FF2B5EF4-FFF2-40B4-BE49-F238E27FC236}">
                        <a16:creationId xmlns:a16="http://schemas.microsoft.com/office/drawing/2014/main" xmlns="" id="{8367491B-2195-4DE4-99B9-298C06892BA1}"/>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55" name="Corda 54">
                    <a:extLst>
                      <a:ext uri="{FF2B5EF4-FFF2-40B4-BE49-F238E27FC236}">
                        <a16:creationId xmlns:a16="http://schemas.microsoft.com/office/drawing/2014/main" xmlns="" id="{676A5CDA-E41C-4D58-9ED3-8EB6EBB2B5EF}"/>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56" name="Corda 55">
                    <a:extLst>
                      <a:ext uri="{FF2B5EF4-FFF2-40B4-BE49-F238E27FC236}">
                        <a16:creationId xmlns:a16="http://schemas.microsoft.com/office/drawing/2014/main" xmlns="" id="{97572C1B-B6C0-4F3E-8AE4-5364CCB772A1}"/>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57" name="Corda 56">
                    <a:extLst>
                      <a:ext uri="{FF2B5EF4-FFF2-40B4-BE49-F238E27FC236}">
                        <a16:creationId xmlns:a16="http://schemas.microsoft.com/office/drawing/2014/main" xmlns="" id="{14253AA8-E8F8-4C99-BD54-8FFA3003B729}"/>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58" name="Corda 57">
                    <a:extLst>
                      <a:ext uri="{FF2B5EF4-FFF2-40B4-BE49-F238E27FC236}">
                        <a16:creationId xmlns:a16="http://schemas.microsoft.com/office/drawing/2014/main" xmlns="" id="{4EC5EC22-0013-41FC-805A-75FE269B6BC4}"/>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36" name="Gruppo 35">
                  <a:extLst>
                    <a:ext uri="{FF2B5EF4-FFF2-40B4-BE49-F238E27FC236}">
                      <a16:creationId xmlns:a16="http://schemas.microsoft.com/office/drawing/2014/main" xmlns="" id="{68BE1C89-E32F-40FB-962C-04B4E0F92357}"/>
                    </a:ext>
                  </a:extLst>
                </p:cNvPr>
                <p:cNvGrpSpPr/>
                <p:nvPr/>
              </p:nvGrpSpPr>
              <p:grpSpPr>
                <a:xfrm>
                  <a:off x="9345286" y="3559687"/>
                  <a:ext cx="1071596" cy="1521612"/>
                  <a:chOff x="10261155" y="3527980"/>
                  <a:chExt cx="1071596" cy="1521612"/>
                </a:xfrm>
                <a:grpFill/>
              </p:grpSpPr>
              <p:sp>
                <p:nvSpPr>
                  <p:cNvPr id="49" name="Corda 48">
                    <a:extLst>
                      <a:ext uri="{FF2B5EF4-FFF2-40B4-BE49-F238E27FC236}">
                        <a16:creationId xmlns:a16="http://schemas.microsoft.com/office/drawing/2014/main" xmlns="" id="{9A56D36C-FED6-41CB-A648-115017690A6E}"/>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50" name="Corda 49">
                    <a:extLst>
                      <a:ext uri="{FF2B5EF4-FFF2-40B4-BE49-F238E27FC236}">
                        <a16:creationId xmlns:a16="http://schemas.microsoft.com/office/drawing/2014/main" xmlns="" id="{E6B1130F-814A-4EC1-8368-8C4DC1E8531D}"/>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51" name="Corda 50">
                    <a:extLst>
                      <a:ext uri="{FF2B5EF4-FFF2-40B4-BE49-F238E27FC236}">
                        <a16:creationId xmlns:a16="http://schemas.microsoft.com/office/drawing/2014/main" xmlns="" id="{A3B41265-6749-4407-B816-FF28C570239E}"/>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52" name="Corda 51">
                    <a:extLst>
                      <a:ext uri="{FF2B5EF4-FFF2-40B4-BE49-F238E27FC236}">
                        <a16:creationId xmlns:a16="http://schemas.microsoft.com/office/drawing/2014/main" xmlns="" id="{EEF94470-19B3-4F2F-8051-CCA86628FC95}"/>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53" name="Corda 52">
                    <a:extLst>
                      <a:ext uri="{FF2B5EF4-FFF2-40B4-BE49-F238E27FC236}">
                        <a16:creationId xmlns:a16="http://schemas.microsoft.com/office/drawing/2014/main" xmlns="" id="{E4A75088-9A1F-4A5C-82A8-14D7E2E2634A}"/>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37" name="Gruppo 36">
                  <a:extLst>
                    <a:ext uri="{FF2B5EF4-FFF2-40B4-BE49-F238E27FC236}">
                      <a16:creationId xmlns:a16="http://schemas.microsoft.com/office/drawing/2014/main" xmlns="" id="{B84E20B3-51B3-43E0-8E45-76E9751DFCA6}"/>
                    </a:ext>
                  </a:extLst>
                </p:cNvPr>
                <p:cNvGrpSpPr/>
                <p:nvPr/>
              </p:nvGrpSpPr>
              <p:grpSpPr>
                <a:xfrm>
                  <a:off x="9099841" y="3411133"/>
                  <a:ext cx="1071596" cy="1521612"/>
                  <a:chOff x="10261155" y="3527980"/>
                  <a:chExt cx="1071596" cy="1521612"/>
                </a:xfrm>
                <a:grpFill/>
              </p:grpSpPr>
              <p:sp>
                <p:nvSpPr>
                  <p:cNvPr id="44" name="Corda 43">
                    <a:extLst>
                      <a:ext uri="{FF2B5EF4-FFF2-40B4-BE49-F238E27FC236}">
                        <a16:creationId xmlns:a16="http://schemas.microsoft.com/office/drawing/2014/main" xmlns="" id="{EF2FC995-8204-4BFB-8749-8B8F34759F09}"/>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45" name="Corda 44">
                    <a:extLst>
                      <a:ext uri="{FF2B5EF4-FFF2-40B4-BE49-F238E27FC236}">
                        <a16:creationId xmlns:a16="http://schemas.microsoft.com/office/drawing/2014/main" xmlns="" id="{30F6B94E-4469-4481-962B-D96E55E90515}"/>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46" name="Corda 45">
                    <a:extLst>
                      <a:ext uri="{FF2B5EF4-FFF2-40B4-BE49-F238E27FC236}">
                        <a16:creationId xmlns:a16="http://schemas.microsoft.com/office/drawing/2014/main" xmlns="" id="{C877817F-AC55-4DE4-830F-B6DE9526A6C5}"/>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47" name="Corda 46">
                    <a:extLst>
                      <a:ext uri="{FF2B5EF4-FFF2-40B4-BE49-F238E27FC236}">
                        <a16:creationId xmlns:a16="http://schemas.microsoft.com/office/drawing/2014/main" xmlns="" id="{08047A8F-95B6-47D3-AC37-93D537355B10}"/>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48" name="Corda 47">
                    <a:extLst>
                      <a:ext uri="{FF2B5EF4-FFF2-40B4-BE49-F238E27FC236}">
                        <a16:creationId xmlns:a16="http://schemas.microsoft.com/office/drawing/2014/main" xmlns="" id="{400ACF4E-E568-4797-914A-449BE1DFE9B0}"/>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38" name="Gruppo 37">
                  <a:extLst>
                    <a:ext uri="{FF2B5EF4-FFF2-40B4-BE49-F238E27FC236}">
                      <a16:creationId xmlns:a16="http://schemas.microsoft.com/office/drawing/2014/main" xmlns="" id="{0194B511-17A2-4B8C-AFB6-512C35A7C737}"/>
                    </a:ext>
                  </a:extLst>
                </p:cNvPr>
                <p:cNvGrpSpPr/>
                <p:nvPr/>
              </p:nvGrpSpPr>
              <p:grpSpPr>
                <a:xfrm>
                  <a:off x="8869506" y="3255039"/>
                  <a:ext cx="1071596" cy="1521612"/>
                  <a:chOff x="10261155" y="3527980"/>
                  <a:chExt cx="1071596" cy="1521612"/>
                </a:xfrm>
                <a:grpFill/>
              </p:grpSpPr>
              <p:sp>
                <p:nvSpPr>
                  <p:cNvPr id="39" name="Corda 38">
                    <a:extLst>
                      <a:ext uri="{FF2B5EF4-FFF2-40B4-BE49-F238E27FC236}">
                        <a16:creationId xmlns:a16="http://schemas.microsoft.com/office/drawing/2014/main" xmlns="" id="{8ADE3AE1-02C9-4A93-90FC-C91CF2C41051}"/>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40" name="Corda 39">
                    <a:extLst>
                      <a:ext uri="{FF2B5EF4-FFF2-40B4-BE49-F238E27FC236}">
                        <a16:creationId xmlns:a16="http://schemas.microsoft.com/office/drawing/2014/main" xmlns="" id="{EA4C7881-8C08-4D42-9A57-E6F3A704956D}"/>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41" name="Corda 40">
                    <a:extLst>
                      <a:ext uri="{FF2B5EF4-FFF2-40B4-BE49-F238E27FC236}">
                        <a16:creationId xmlns:a16="http://schemas.microsoft.com/office/drawing/2014/main" xmlns="" id="{306F259D-235C-4BBA-A7B7-88D150110B53}"/>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42" name="Corda 41">
                    <a:extLst>
                      <a:ext uri="{FF2B5EF4-FFF2-40B4-BE49-F238E27FC236}">
                        <a16:creationId xmlns:a16="http://schemas.microsoft.com/office/drawing/2014/main" xmlns="" id="{0630736C-262A-409D-A54A-FDF853A9BE80}"/>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43" name="Corda 42">
                    <a:extLst>
                      <a:ext uri="{FF2B5EF4-FFF2-40B4-BE49-F238E27FC236}">
                        <a16:creationId xmlns:a16="http://schemas.microsoft.com/office/drawing/2014/main" xmlns="" id="{1D7E6982-1D17-421B-8460-BF198BBE3267}"/>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16" name="Gruppo 15">
                <a:extLst>
                  <a:ext uri="{FF2B5EF4-FFF2-40B4-BE49-F238E27FC236}">
                    <a16:creationId xmlns:a16="http://schemas.microsoft.com/office/drawing/2014/main" xmlns="" id="{F6E26158-CCC1-41E7-90B3-46C4E0C6B71F}"/>
                  </a:ext>
                </a:extLst>
              </p:cNvPr>
              <p:cNvGrpSpPr/>
              <p:nvPr/>
            </p:nvGrpSpPr>
            <p:grpSpPr>
              <a:xfrm rot="21377414">
                <a:off x="4947965" y="1648834"/>
                <a:ext cx="3929964" cy="3738166"/>
                <a:chOff x="6035703" y="1299666"/>
                <a:chExt cx="3929964" cy="3738166"/>
              </a:xfrm>
              <a:grpFill/>
            </p:grpSpPr>
            <p:sp>
              <p:nvSpPr>
                <p:cNvPr id="17" name="Cubo 16">
                  <a:extLst>
                    <a:ext uri="{FF2B5EF4-FFF2-40B4-BE49-F238E27FC236}">
                      <a16:creationId xmlns:a16="http://schemas.microsoft.com/office/drawing/2014/main" xmlns="" id="{53919A09-D671-467A-98C0-8CE700D027EF}"/>
                    </a:ext>
                  </a:extLst>
                </p:cNvPr>
                <p:cNvSpPr/>
                <p:nvPr/>
              </p:nvSpPr>
              <p:spPr>
                <a:xfrm rot="888669">
                  <a:off x="7109574" y="193659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8" name="Cubo 17">
                  <a:extLst>
                    <a:ext uri="{FF2B5EF4-FFF2-40B4-BE49-F238E27FC236}">
                      <a16:creationId xmlns:a16="http://schemas.microsoft.com/office/drawing/2014/main" xmlns="" id="{EC02E16E-5724-4FB3-9470-034FADFD3B2B}"/>
                    </a:ext>
                  </a:extLst>
                </p:cNvPr>
                <p:cNvSpPr/>
                <p:nvPr/>
              </p:nvSpPr>
              <p:spPr>
                <a:xfrm rot="888669">
                  <a:off x="6562080" y="2445632"/>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Cubo 18">
                  <a:extLst>
                    <a:ext uri="{FF2B5EF4-FFF2-40B4-BE49-F238E27FC236}">
                      <a16:creationId xmlns:a16="http://schemas.microsoft.com/office/drawing/2014/main" xmlns="" id="{C6EAFA74-A472-43E7-A2D6-090764BCA668}"/>
                    </a:ext>
                  </a:extLst>
                </p:cNvPr>
                <p:cNvSpPr/>
                <p:nvPr/>
              </p:nvSpPr>
              <p:spPr>
                <a:xfrm rot="888669">
                  <a:off x="7287461" y="129966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0" name="Cubo 19">
                  <a:extLst>
                    <a:ext uri="{FF2B5EF4-FFF2-40B4-BE49-F238E27FC236}">
                      <a16:creationId xmlns:a16="http://schemas.microsoft.com/office/drawing/2014/main" xmlns="" id="{998E6468-EE19-4714-968E-7322890F9F01}"/>
                    </a:ext>
                  </a:extLst>
                </p:cNvPr>
                <p:cNvSpPr/>
                <p:nvPr/>
              </p:nvSpPr>
              <p:spPr>
                <a:xfrm rot="888669">
                  <a:off x="6746574" y="1782144"/>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1" name="Cubo 20">
                  <a:extLst>
                    <a:ext uri="{FF2B5EF4-FFF2-40B4-BE49-F238E27FC236}">
                      <a16:creationId xmlns:a16="http://schemas.microsoft.com/office/drawing/2014/main" xmlns="" id="{877A4064-F601-4B1F-9AB2-27BBA73012BE}"/>
                    </a:ext>
                  </a:extLst>
                </p:cNvPr>
                <p:cNvSpPr/>
                <p:nvPr/>
              </p:nvSpPr>
              <p:spPr>
                <a:xfrm rot="888669">
                  <a:off x="7584294" y="2474927"/>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2" name="Cubo 21">
                  <a:extLst>
                    <a:ext uri="{FF2B5EF4-FFF2-40B4-BE49-F238E27FC236}">
                      <a16:creationId xmlns:a16="http://schemas.microsoft.com/office/drawing/2014/main" xmlns="" id="{85BB0089-FCEB-4AEB-B731-C5C6AC950939}"/>
                    </a:ext>
                  </a:extLst>
                </p:cNvPr>
                <p:cNvSpPr/>
                <p:nvPr/>
              </p:nvSpPr>
              <p:spPr>
                <a:xfrm rot="888669">
                  <a:off x="7029626" y="295302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3" name="Cubo 22">
                  <a:extLst>
                    <a:ext uri="{FF2B5EF4-FFF2-40B4-BE49-F238E27FC236}">
                      <a16:creationId xmlns:a16="http://schemas.microsoft.com/office/drawing/2014/main" xmlns="" id="{40112A08-0C38-4E1C-8554-C997E85EF7B7}"/>
                    </a:ext>
                  </a:extLst>
                </p:cNvPr>
                <p:cNvSpPr/>
                <p:nvPr/>
              </p:nvSpPr>
              <p:spPr>
                <a:xfrm rot="888669">
                  <a:off x="7751592" y="1805813"/>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4" name="Cubo 23">
                  <a:extLst>
                    <a:ext uri="{FF2B5EF4-FFF2-40B4-BE49-F238E27FC236}">
                      <a16:creationId xmlns:a16="http://schemas.microsoft.com/office/drawing/2014/main" xmlns="" id="{A0C6B512-F80B-41F2-91B0-6C596C2CD7BF}"/>
                    </a:ext>
                  </a:extLst>
                </p:cNvPr>
                <p:cNvSpPr/>
                <p:nvPr/>
              </p:nvSpPr>
              <p:spPr>
                <a:xfrm rot="888669">
                  <a:off x="7214764" y="2294071"/>
                  <a:ext cx="2214075" cy="1613665"/>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5" name="Cubo 24">
                  <a:extLst>
                    <a:ext uri="{FF2B5EF4-FFF2-40B4-BE49-F238E27FC236}">
                      <a16:creationId xmlns:a16="http://schemas.microsoft.com/office/drawing/2014/main" xmlns="" id="{D2E3D693-03DE-4A2B-AA22-523DB10AB266}"/>
                    </a:ext>
                  </a:extLst>
                </p:cNvPr>
                <p:cNvSpPr/>
                <p:nvPr/>
              </p:nvSpPr>
              <p:spPr>
                <a:xfrm rot="888669">
                  <a:off x="6035703" y="291216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6" name="Cubo 25">
                  <a:extLst>
                    <a:ext uri="{FF2B5EF4-FFF2-40B4-BE49-F238E27FC236}">
                      <a16:creationId xmlns:a16="http://schemas.microsoft.com/office/drawing/2014/main" xmlns="" id="{6C153AFD-3454-4ED2-8931-7A67DE45A5DD}"/>
                    </a:ext>
                  </a:extLst>
                </p:cNvPr>
                <p:cNvSpPr/>
                <p:nvPr/>
              </p:nvSpPr>
              <p:spPr>
                <a:xfrm rot="888669">
                  <a:off x="6507487" y="3424168"/>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7" name="Cubo 26">
                  <a:extLst>
                    <a:ext uri="{FF2B5EF4-FFF2-40B4-BE49-F238E27FC236}">
                      <a16:creationId xmlns:a16="http://schemas.microsoft.com/office/drawing/2014/main" xmlns="" id="{D01D1A5A-B35D-4726-92DC-0BC4F0FDA24D}"/>
                    </a:ext>
                  </a:extLst>
                </p:cNvPr>
                <p:cNvSpPr/>
                <p:nvPr/>
              </p:nvSpPr>
              <p:spPr>
                <a:xfrm rot="888669">
                  <a:off x="6199261" y="227666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8" name="Cubo 27">
                  <a:extLst>
                    <a:ext uri="{FF2B5EF4-FFF2-40B4-BE49-F238E27FC236}">
                      <a16:creationId xmlns:a16="http://schemas.microsoft.com/office/drawing/2014/main" xmlns="" id="{48B13CFE-CAE0-42B1-B3A3-DEFC0DB7C0DC}"/>
                    </a:ext>
                  </a:extLst>
                </p:cNvPr>
                <p:cNvSpPr/>
                <p:nvPr/>
              </p:nvSpPr>
              <p:spPr>
                <a:xfrm rot="888669">
                  <a:off x="6679906" y="278677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grpSp>
        <p:cxnSp>
          <p:nvCxnSpPr>
            <p:cNvPr id="12" name="Connettore 2 11">
              <a:extLst>
                <a:ext uri="{FF2B5EF4-FFF2-40B4-BE49-F238E27FC236}">
                  <a16:creationId xmlns:a16="http://schemas.microsoft.com/office/drawing/2014/main" xmlns="" id="{CCAE8F06-270E-4522-B8C6-A9E085C597A3}"/>
                </a:ext>
              </a:extLst>
            </p:cNvPr>
            <p:cNvCxnSpPr/>
            <p:nvPr/>
          </p:nvCxnSpPr>
          <p:spPr bwMode="auto">
            <a:xfrm flipV="1">
              <a:off x="5615909" y="4675090"/>
              <a:ext cx="4238839" cy="1636433"/>
            </a:xfrm>
            <a:prstGeom prst="straightConnector1">
              <a:avLst/>
            </a:prstGeom>
            <a:ln w="1587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3" name="CasellaDiTesto 12">
              <a:extLst>
                <a:ext uri="{FF2B5EF4-FFF2-40B4-BE49-F238E27FC236}">
                  <a16:creationId xmlns:a16="http://schemas.microsoft.com/office/drawing/2014/main" xmlns="" id="{E1736ED2-0470-4A7A-9B86-570B06E28A29}"/>
                </a:ext>
              </a:extLst>
            </p:cNvPr>
            <p:cNvSpPr txBox="1"/>
            <p:nvPr/>
          </p:nvSpPr>
          <p:spPr>
            <a:xfrm>
              <a:off x="7626031" y="5634556"/>
              <a:ext cx="4114246" cy="981540"/>
            </a:xfrm>
            <a:prstGeom prst="rect">
              <a:avLst/>
            </a:prstGeom>
            <a:noFill/>
          </p:spPr>
          <p:txBody>
            <a:bodyPr wrap="square" rtlCol="0">
              <a:spAutoFit/>
            </a:bodyPr>
            <a:lstStyle/>
            <a:p>
              <a:r>
                <a:rPr lang="it-IT" sz="1400" dirty="0">
                  <a:solidFill>
                    <a:srgbClr val="000099"/>
                  </a:solidFill>
                  <a:latin typeface="+mn-lt"/>
                </a:rPr>
                <a:t>Along</a:t>
              </a:r>
              <a:r>
                <a:rPr lang="it-IT" sz="1400" dirty="0"/>
                <a:t> </a:t>
              </a:r>
              <a:r>
                <a:rPr lang="it-IT" sz="1400" dirty="0">
                  <a:solidFill>
                    <a:srgbClr val="000099"/>
                  </a:solidFill>
                  <a:latin typeface="+mn-lt"/>
                </a:rPr>
                <a:t>track Cluster (size &lt;1000 m)</a:t>
              </a:r>
              <a:endParaRPr lang="en-GB" sz="1400" dirty="0">
                <a:solidFill>
                  <a:srgbClr val="000099"/>
                </a:solidFill>
                <a:latin typeface="+mn-lt"/>
              </a:endParaRPr>
            </a:p>
          </p:txBody>
        </p:sp>
      </p:grpSp>
    </p:spTree>
    <p:extLst>
      <p:ext uri="{BB962C8B-B14F-4D97-AF65-F5344CB8AC3E}">
        <p14:creationId xmlns:p14="http://schemas.microsoft.com/office/powerpoint/2010/main" val="765776113"/>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4ED224AA-42A0-433B-9D4B-C296CCA114F0}"/>
              </a:ext>
            </a:extLst>
          </p:cNvPr>
          <p:cNvSpPr>
            <a:spLocks noGrp="1"/>
          </p:cNvSpPr>
          <p:nvPr>
            <p:ph idx="1"/>
          </p:nvPr>
        </p:nvSpPr>
        <p:spPr>
          <a:xfrm>
            <a:off x="228599" y="976010"/>
            <a:ext cx="4250043" cy="3365938"/>
          </a:xfrm>
        </p:spPr>
        <p:txBody>
          <a:bodyPr/>
          <a:lstStyle/>
          <a:p>
            <a:r>
              <a:rPr lang="it-IT" sz="1800" dirty="0"/>
              <a:t>The team </a:t>
            </a:r>
            <a:r>
              <a:rPr lang="it-IT" sz="1800" dirty="0" err="1"/>
              <a:t>coordinated</a:t>
            </a:r>
            <a:r>
              <a:rPr lang="it-IT" sz="1800" dirty="0"/>
              <a:t> </a:t>
            </a:r>
            <a:r>
              <a:rPr lang="it-IT" sz="1800" dirty="0" err="1"/>
              <a:t>RODiO</a:t>
            </a:r>
            <a:r>
              <a:rPr lang="it-IT" sz="1800" dirty="0"/>
              <a:t> mission </a:t>
            </a:r>
            <a:r>
              <a:rPr lang="it-IT" sz="1800" dirty="0" err="1"/>
              <a:t>proposal</a:t>
            </a:r>
            <a:r>
              <a:rPr lang="it-IT" sz="1800" dirty="0"/>
              <a:t> </a:t>
            </a:r>
            <a:r>
              <a:rPr lang="it-IT" sz="1800" dirty="0" err="1"/>
              <a:t>submitted</a:t>
            </a:r>
            <a:r>
              <a:rPr lang="it-IT" sz="1800" dirty="0"/>
              <a:t> to the ASI call for future cubesat missions in November 2020</a:t>
            </a:r>
          </a:p>
          <a:p>
            <a:r>
              <a:rPr lang="en-US" sz="1800" dirty="0" err="1"/>
              <a:t>RODiO</a:t>
            </a:r>
            <a:r>
              <a:rPr lang="en-US" sz="1800" dirty="0"/>
              <a:t> exploits the principle of distributed SAR to produce high-quality bistatic SAR image supporting applications and services by a cluster of CubeSats</a:t>
            </a:r>
          </a:p>
          <a:p>
            <a:r>
              <a:rPr lang="en-US" sz="1800" dirty="0" err="1"/>
              <a:t>RODiO</a:t>
            </a:r>
            <a:r>
              <a:rPr lang="en-US" sz="1800" dirty="0"/>
              <a:t> Phase A/B selected for funding by ASI</a:t>
            </a:r>
            <a:endParaRPr lang="en-US" sz="1400" dirty="0"/>
          </a:p>
          <a:p>
            <a:endParaRPr lang="it-IT" sz="1800" dirty="0"/>
          </a:p>
        </p:txBody>
      </p:sp>
      <p:sp>
        <p:nvSpPr>
          <p:cNvPr id="3" name="Titolo 2">
            <a:extLst>
              <a:ext uri="{FF2B5EF4-FFF2-40B4-BE49-F238E27FC236}">
                <a16:creationId xmlns:a16="http://schemas.microsoft.com/office/drawing/2014/main" xmlns="" id="{CF39CC79-29EF-4AB0-8923-0C788094BFF0}"/>
              </a:ext>
            </a:extLst>
          </p:cNvPr>
          <p:cNvSpPr>
            <a:spLocks noGrp="1"/>
          </p:cNvSpPr>
          <p:nvPr>
            <p:ph type="title"/>
          </p:nvPr>
        </p:nvSpPr>
        <p:spPr/>
        <p:txBody>
          <a:bodyPr/>
          <a:lstStyle/>
          <a:p>
            <a:r>
              <a:rPr lang="en-US" dirty="0"/>
              <a:t>Distributed SAR Project and Collaborations</a:t>
            </a:r>
            <a:endParaRPr lang="it-IT" dirty="0"/>
          </a:p>
        </p:txBody>
      </p:sp>
      <p:grpSp>
        <p:nvGrpSpPr>
          <p:cNvPr id="6" name="Gruppo 5">
            <a:extLst>
              <a:ext uri="{FF2B5EF4-FFF2-40B4-BE49-F238E27FC236}">
                <a16:creationId xmlns:a16="http://schemas.microsoft.com/office/drawing/2014/main" xmlns="" id="{8E4AE409-94D2-444C-9D7F-5737E2330210}"/>
              </a:ext>
            </a:extLst>
          </p:cNvPr>
          <p:cNvGrpSpPr/>
          <p:nvPr/>
        </p:nvGrpSpPr>
        <p:grpSpPr>
          <a:xfrm>
            <a:off x="4478642" y="1135703"/>
            <a:ext cx="5065104" cy="4746287"/>
            <a:chOff x="4270909" y="973576"/>
            <a:chExt cx="5065104" cy="4746287"/>
          </a:xfrm>
        </p:grpSpPr>
        <p:pic>
          <p:nvPicPr>
            <p:cNvPr id="4" name="Immagine 3">
              <a:extLst>
                <a:ext uri="{FF2B5EF4-FFF2-40B4-BE49-F238E27FC236}">
                  <a16:creationId xmlns:a16="http://schemas.microsoft.com/office/drawing/2014/main" xmlns="" id="{7252F1B0-C1A8-428E-8103-766CF4FDC663}"/>
                </a:ext>
              </a:extLst>
            </p:cNvPr>
            <p:cNvPicPr/>
            <p:nvPr/>
          </p:nvPicPr>
          <p:blipFill>
            <a:blip r:embed="rId2" cstate="screen">
              <a:extLst>
                <a:ext uri="{28A0092B-C50C-407E-A947-70E740481C1C}">
                  <a14:useLocalDpi xmlns:a14="http://schemas.microsoft.com/office/drawing/2010/main"/>
                </a:ext>
              </a:extLst>
            </a:blip>
            <a:stretch>
              <a:fillRect/>
            </a:stretch>
          </p:blipFill>
          <p:spPr>
            <a:xfrm>
              <a:off x="4270909" y="973576"/>
              <a:ext cx="5065104" cy="4746287"/>
            </a:xfrm>
            <a:prstGeom prst="rect">
              <a:avLst/>
            </a:prstGeom>
          </p:spPr>
        </p:pic>
        <p:pic>
          <p:nvPicPr>
            <p:cNvPr id="5" name="Immagine 4">
              <a:extLst>
                <a:ext uri="{FF2B5EF4-FFF2-40B4-BE49-F238E27FC236}">
                  <a16:creationId xmlns:a16="http://schemas.microsoft.com/office/drawing/2014/main" xmlns="" id="{D38098BB-A5EE-4378-8AB3-CB68FA3500D3}"/>
                </a:ext>
              </a:extLst>
            </p:cNvPr>
            <p:cNvPicPr/>
            <p:nvPr/>
          </p:nvPicPr>
          <p:blipFill>
            <a:blip r:embed="rId3" cstate="screen">
              <a:extLst>
                <a:ext uri="{28A0092B-C50C-407E-A947-70E740481C1C}">
                  <a14:useLocalDpi xmlns:a14="http://schemas.microsoft.com/office/drawing/2010/main"/>
                </a:ext>
              </a:extLst>
            </a:blip>
            <a:stretch>
              <a:fillRect/>
            </a:stretch>
          </p:blipFill>
          <p:spPr>
            <a:xfrm>
              <a:off x="4669277" y="4372282"/>
              <a:ext cx="1209900" cy="1240579"/>
            </a:xfrm>
            <a:prstGeom prst="rect">
              <a:avLst/>
            </a:prstGeom>
          </p:spPr>
        </p:pic>
      </p:grpSp>
      <p:pic>
        <p:nvPicPr>
          <p:cNvPr id="8" name="Immagine 7">
            <a:extLst>
              <a:ext uri="{FF2B5EF4-FFF2-40B4-BE49-F238E27FC236}">
                <a16:creationId xmlns:a16="http://schemas.microsoft.com/office/drawing/2014/main" xmlns="" id="{57E730DC-268E-411E-85AB-A9B805A38B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3" y="4413624"/>
            <a:ext cx="4806717" cy="1847745"/>
          </a:xfrm>
          <a:prstGeom prst="rect">
            <a:avLst/>
          </a:prstGeom>
        </p:spPr>
      </p:pic>
    </p:spTree>
    <p:extLst>
      <p:ext uri="{BB962C8B-B14F-4D97-AF65-F5344CB8AC3E}">
        <p14:creationId xmlns:p14="http://schemas.microsoft.com/office/powerpoint/2010/main" val="223911939"/>
      </p:ext>
    </p:extLst>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FDE70023-9E09-4E09-A1F3-7C7A113DD657}"/>
              </a:ext>
            </a:extLst>
          </p:cNvPr>
          <p:cNvSpPr>
            <a:spLocks noGrp="1"/>
          </p:cNvSpPr>
          <p:nvPr>
            <p:ph type="title"/>
          </p:nvPr>
        </p:nvSpPr>
        <p:spPr/>
        <p:txBody>
          <a:bodyPr/>
          <a:lstStyle/>
          <a:p>
            <a:r>
              <a:rPr lang="en-US" dirty="0"/>
              <a:t>SAR-based Maritime Monitoring</a:t>
            </a:r>
          </a:p>
        </p:txBody>
      </p:sp>
      <p:sp>
        <p:nvSpPr>
          <p:cNvPr id="4" name="Segnaposto contenuto 1">
            <a:extLst>
              <a:ext uri="{FF2B5EF4-FFF2-40B4-BE49-F238E27FC236}">
                <a16:creationId xmlns:a16="http://schemas.microsoft.com/office/drawing/2014/main" xmlns="" id="{35AA1330-75E9-456E-99CB-3BF31944F1F9}"/>
              </a:ext>
            </a:extLst>
          </p:cNvPr>
          <p:cNvSpPr>
            <a:spLocks noGrp="1"/>
          </p:cNvSpPr>
          <p:nvPr>
            <p:ph idx="1"/>
          </p:nvPr>
        </p:nvSpPr>
        <p:spPr>
          <a:xfrm>
            <a:off x="228600" y="838200"/>
            <a:ext cx="9437688" cy="5638800"/>
          </a:xfrm>
        </p:spPr>
        <p:txBody>
          <a:bodyPr/>
          <a:lstStyle/>
          <a:p>
            <a:pPr algn="ctr">
              <a:buNone/>
            </a:pPr>
            <a:r>
              <a:rPr lang="en-US" sz="2000" b="1" u="sng" dirty="0"/>
              <a:t>Integrated AIS-SAR System for Maritime Surveillance</a:t>
            </a:r>
            <a:r>
              <a:rPr lang="en-US" sz="2000" b="1" dirty="0"/>
              <a:t> </a:t>
            </a:r>
          </a:p>
          <a:p>
            <a:pPr algn="ctr">
              <a:buNone/>
            </a:pPr>
            <a:r>
              <a:rPr lang="en-US" sz="2000" dirty="0"/>
              <a:t>(PNRM contract with Italian Ministry of Defense, 2013-2014)</a:t>
            </a:r>
          </a:p>
          <a:p>
            <a:pPr>
              <a:buNone/>
            </a:pPr>
            <a:endParaRPr lang="en-US" sz="2000" dirty="0"/>
          </a:p>
          <a:p>
            <a:pPr>
              <a:buNone/>
            </a:pPr>
            <a:endParaRPr lang="en-US" sz="2000" dirty="0"/>
          </a:p>
          <a:p>
            <a:pPr marL="0" indent="0">
              <a:buNone/>
            </a:pPr>
            <a:endParaRPr lang="it-IT" sz="2000" dirty="0"/>
          </a:p>
        </p:txBody>
      </p:sp>
      <p:sp>
        <p:nvSpPr>
          <p:cNvPr id="5" name="CasellaDiTesto 4">
            <a:extLst>
              <a:ext uri="{FF2B5EF4-FFF2-40B4-BE49-F238E27FC236}">
                <a16:creationId xmlns:a16="http://schemas.microsoft.com/office/drawing/2014/main" xmlns="" id="{2E746094-F989-4873-8208-E6507DB591A0}"/>
              </a:ext>
            </a:extLst>
          </p:cNvPr>
          <p:cNvSpPr txBox="1"/>
          <p:nvPr/>
        </p:nvSpPr>
        <p:spPr>
          <a:xfrm>
            <a:off x="136187" y="1654968"/>
            <a:ext cx="5051244" cy="5037276"/>
          </a:xfrm>
          <a:prstGeom prst="rect">
            <a:avLst/>
          </a:prstGeom>
          <a:noFill/>
        </p:spPr>
        <p:txBody>
          <a:bodyPr wrap="square" rtlCol="0">
            <a:spAutoFit/>
          </a:bodyPr>
          <a:lstStyle/>
          <a:p>
            <a:pPr lvl="0" defTabSz="457200" eaLnBrk="1" fontAlgn="auto" hangingPunct="1">
              <a:spcAft>
                <a:spcPts val="0"/>
              </a:spcAft>
              <a:defRPr/>
            </a:pPr>
            <a:r>
              <a:rPr lang="en-US" altLang="en-US" sz="1800" i="1" dirty="0">
                <a:solidFill>
                  <a:srgbClr val="000099"/>
                </a:solidFill>
              </a:rPr>
              <a:t>Activity focused on </a:t>
            </a:r>
            <a:r>
              <a:rPr lang="en-US" altLang="en-US" sz="1800" b="1" i="1" dirty="0">
                <a:solidFill>
                  <a:srgbClr val="000099"/>
                </a:solidFill>
              </a:rPr>
              <a:t>maritime surveillance </a:t>
            </a:r>
            <a:r>
              <a:rPr lang="en-US" altLang="en-US" sz="1800" i="1" dirty="0">
                <a:solidFill>
                  <a:srgbClr val="000099"/>
                </a:solidFill>
              </a:rPr>
              <a:t>by using spaceborne SAR systems to detect ships, adequately supported by in-situ information to select legal ships and identify potential alarms </a:t>
            </a:r>
          </a:p>
          <a:p>
            <a:pPr marL="342900" lvl="0" indent="-342900" defTabSz="457200" eaLnBrk="1" fontAlgn="auto" hangingPunct="1">
              <a:spcBef>
                <a:spcPts val="1000"/>
              </a:spcBef>
              <a:spcAft>
                <a:spcPts val="0"/>
              </a:spcAft>
              <a:buNone/>
              <a:defRPr/>
            </a:pPr>
            <a:r>
              <a:rPr lang="en-US" altLang="en-US" sz="1800" dirty="0">
                <a:solidFill>
                  <a:srgbClr val="000099"/>
                </a:solidFill>
              </a:rPr>
              <a:t>Project goals included:</a:t>
            </a:r>
          </a:p>
          <a:p>
            <a:pPr marL="342900" lvl="0" indent="-342900" defTabSz="457200" eaLnBrk="1" fontAlgn="auto" hangingPunct="1">
              <a:spcBef>
                <a:spcPts val="1000"/>
              </a:spcBef>
              <a:spcAft>
                <a:spcPts val="0"/>
              </a:spcAft>
              <a:buFont typeface="Arial"/>
              <a:buChar char="•"/>
              <a:defRPr/>
            </a:pPr>
            <a:r>
              <a:rPr lang="en-US" altLang="en-US" sz="1800" dirty="0">
                <a:solidFill>
                  <a:srgbClr val="000099"/>
                </a:solidFill>
              </a:rPr>
              <a:t>Development, implementation, and validation of ship and ship-wake detection algorithms on SAR  data</a:t>
            </a:r>
          </a:p>
          <a:p>
            <a:pPr marL="342900" lvl="0" indent="-342900" defTabSz="457200" eaLnBrk="1" fontAlgn="auto" hangingPunct="1">
              <a:spcBef>
                <a:spcPts val="1000"/>
              </a:spcBef>
              <a:spcAft>
                <a:spcPts val="0"/>
              </a:spcAft>
              <a:buFont typeface="Arial"/>
              <a:buChar char="•"/>
              <a:defRPr/>
            </a:pPr>
            <a:r>
              <a:rPr lang="en-US" altLang="en-US" sz="1800" dirty="0">
                <a:solidFill>
                  <a:srgbClr val="000099"/>
                </a:solidFill>
              </a:rPr>
              <a:t>Integration of SAR-derived information in an automatic system for sea traffic monitoring</a:t>
            </a:r>
          </a:p>
          <a:p>
            <a:pPr marL="342900" lvl="0" indent="-342900" defTabSz="457200" eaLnBrk="1" fontAlgn="auto" hangingPunct="1">
              <a:spcBef>
                <a:spcPts val="1000"/>
              </a:spcBef>
              <a:spcAft>
                <a:spcPts val="0"/>
              </a:spcAft>
              <a:buFont typeface="Arial"/>
              <a:buChar char="•"/>
              <a:defRPr/>
            </a:pPr>
            <a:r>
              <a:rPr lang="en-US" altLang="en-US" sz="1800" dirty="0">
                <a:solidFill>
                  <a:srgbClr val="000099"/>
                </a:solidFill>
              </a:rPr>
              <a:t>Analysis and design of satellite </a:t>
            </a:r>
            <a:r>
              <a:rPr lang="en-US" altLang="en-US" sz="1800" b="1" dirty="0">
                <a:solidFill>
                  <a:srgbClr val="000099"/>
                </a:solidFill>
              </a:rPr>
              <a:t>constellations</a:t>
            </a:r>
            <a:r>
              <a:rPr lang="en-US" altLang="en-US" sz="1800" dirty="0">
                <a:solidFill>
                  <a:srgbClr val="000099"/>
                </a:solidFill>
              </a:rPr>
              <a:t> for maritime monitoring by SAR and satellite AIS</a:t>
            </a:r>
          </a:p>
          <a:p>
            <a:pPr algn="just"/>
            <a:endParaRPr lang="it-IT" sz="1800" dirty="0">
              <a:solidFill>
                <a:srgbClr val="000099"/>
              </a:solidFill>
            </a:endParaRPr>
          </a:p>
        </p:txBody>
      </p:sp>
      <p:pic>
        <p:nvPicPr>
          <p:cNvPr id="6" name="Immagine 5">
            <a:extLst>
              <a:ext uri="{FF2B5EF4-FFF2-40B4-BE49-F238E27FC236}">
                <a16:creationId xmlns:a16="http://schemas.microsoft.com/office/drawing/2014/main" xmlns="" id="{D4BBB061-A6B3-45D3-9520-E52DDCEC75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18"/>
          <a:stretch/>
        </p:blipFill>
        <p:spPr>
          <a:xfrm>
            <a:off x="5276851" y="1654335"/>
            <a:ext cx="4629149" cy="4917915"/>
          </a:xfrm>
          <a:prstGeom prst="rect">
            <a:avLst/>
          </a:prstGeom>
        </p:spPr>
      </p:pic>
    </p:spTree>
    <p:extLst>
      <p:ext uri="{BB962C8B-B14F-4D97-AF65-F5344CB8AC3E}">
        <p14:creationId xmlns:p14="http://schemas.microsoft.com/office/powerpoint/2010/main" val="1517402958"/>
      </p:ext>
    </p:extLst>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FDE70023-9E09-4E09-A1F3-7C7A113DD657}"/>
              </a:ext>
            </a:extLst>
          </p:cNvPr>
          <p:cNvSpPr>
            <a:spLocks noGrp="1"/>
          </p:cNvSpPr>
          <p:nvPr>
            <p:ph type="title"/>
          </p:nvPr>
        </p:nvSpPr>
        <p:spPr/>
        <p:txBody>
          <a:bodyPr/>
          <a:lstStyle/>
          <a:p>
            <a:r>
              <a:rPr lang="en-US" dirty="0"/>
              <a:t>SAR-based Maritime Monitoring</a:t>
            </a:r>
          </a:p>
        </p:txBody>
      </p:sp>
      <p:pic>
        <p:nvPicPr>
          <p:cNvPr id="27" name="Immagine 26">
            <a:extLst>
              <a:ext uri="{FF2B5EF4-FFF2-40B4-BE49-F238E27FC236}">
                <a16:creationId xmlns:a16="http://schemas.microsoft.com/office/drawing/2014/main" xmlns="" id="{1E652D67-3977-415C-8BA1-CD0447E9C18B}"/>
              </a:ext>
            </a:extLst>
          </p:cNvPr>
          <p:cNvPicPr>
            <a:picLocks noChangeAspect="1"/>
          </p:cNvPicPr>
          <p:nvPr/>
        </p:nvPicPr>
        <p:blipFill>
          <a:blip r:embed="rId2"/>
          <a:stretch>
            <a:fillRect/>
          </a:stretch>
        </p:blipFill>
        <p:spPr>
          <a:xfrm>
            <a:off x="657996" y="862361"/>
            <a:ext cx="8590008" cy="5133277"/>
          </a:xfrm>
          <a:prstGeom prst="rect">
            <a:avLst/>
          </a:prstGeom>
        </p:spPr>
      </p:pic>
    </p:spTree>
    <p:extLst>
      <p:ext uri="{BB962C8B-B14F-4D97-AF65-F5344CB8AC3E}">
        <p14:creationId xmlns:p14="http://schemas.microsoft.com/office/powerpoint/2010/main" val="2344845764"/>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89ED61D0-B178-4501-B6FA-780CEF4405A3}"/>
              </a:ext>
            </a:extLst>
          </p:cNvPr>
          <p:cNvSpPr>
            <a:spLocks noGrp="1"/>
          </p:cNvSpPr>
          <p:nvPr>
            <p:ph idx="1"/>
          </p:nvPr>
        </p:nvSpPr>
        <p:spPr>
          <a:xfrm>
            <a:off x="239152" y="732111"/>
            <a:ext cx="3857122" cy="5638800"/>
          </a:xfrm>
        </p:spPr>
        <p:txBody>
          <a:bodyPr/>
          <a:lstStyle/>
          <a:p>
            <a:pPr marL="0" indent="0" algn="ctr">
              <a:buNone/>
            </a:pPr>
            <a:r>
              <a:rPr lang="en-US" sz="1800" b="1" u="sng" dirty="0"/>
              <a:t>ADAPTIVE THRESHOLD DETECTOR</a:t>
            </a:r>
          </a:p>
        </p:txBody>
      </p:sp>
      <p:sp>
        <p:nvSpPr>
          <p:cNvPr id="3" name="Titolo 2">
            <a:extLst>
              <a:ext uri="{FF2B5EF4-FFF2-40B4-BE49-F238E27FC236}">
                <a16:creationId xmlns:a16="http://schemas.microsoft.com/office/drawing/2014/main" xmlns="" id="{81BAACC6-389D-407B-A1DA-2238F16E6A0D}"/>
              </a:ext>
            </a:extLst>
          </p:cNvPr>
          <p:cNvSpPr>
            <a:spLocks noGrp="1"/>
          </p:cNvSpPr>
          <p:nvPr>
            <p:ph type="title"/>
          </p:nvPr>
        </p:nvSpPr>
        <p:spPr/>
        <p:txBody>
          <a:bodyPr/>
          <a:lstStyle/>
          <a:p>
            <a:r>
              <a:rPr lang="en-US" dirty="0"/>
              <a:t>Ship Detection</a:t>
            </a:r>
          </a:p>
        </p:txBody>
      </p:sp>
      <p:sp>
        <p:nvSpPr>
          <p:cNvPr id="4" name="Segnaposto contenuto 1">
            <a:extLst>
              <a:ext uri="{FF2B5EF4-FFF2-40B4-BE49-F238E27FC236}">
                <a16:creationId xmlns:a16="http://schemas.microsoft.com/office/drawing/2014/main" xmlns="" id="{88B76B2C-7299-4E3C-A8F4-104673CA192C}"/>
              </a:ext>
            </a:extLst>
          </p:cNvPr>
          <p:cNvSpPr txBox="1">
            <a:spLocks/>
          </p:cNvSpPr>
          <p:nvPr/>
        </p:nvSpPr>
        <p:spPr bwMode="auto">
          <a:xfrm>
            <a:off x="5447720" y="732111"/>
            <a:ext cx="2699426"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pPr marL="0" indent="0" algn="ctr">
              <a:buFontTx/>
              <a:buNone/>
            </a:pPr>
            <a:r>
              <a:rPr lang="en-US" sz="1800" b="1" u="sng" kern="0" dirty="0"/>
              <a:t>SUB-LOOK ANALYSIS</a:t>
            </a:r>
          </a:p>
        </p:txBody>
      </p:sp>
      <p:pic>
        <p:nvPicPr>
          <p:cNvPr id="7" name="Immagine 6">
            <a:extLst>
              <a:ext uri="{FF2B5EF4-FFF2-40B4-BE49-F238E27FC236}">
                <a16:creationId xmlns:a16="http://schemas.microsoft.com/office/drawing/2014/main" xmlns="" id="{B1253792-ED33-4E3C-99F8-2E7AF475E91D}"/>
              </a:ext>
            </a:extLst>
          </p:cNvPr>
          <p:cNvPicPr>
            <a:picLocks noChangeAspect="1"/>
          </p:cNvPicPr>
          <p:nvPr/>
        </p:nvPicPr>
        <p:blipFill>
          <a:blip r:embed="rId2"/>
          <a:stretch>
            <a:fillRect/>
          </a:stretch>
        </p:blipFill>
        <p:spPr>
          <a:xfrm>
            <a:off x="4846231" y="1263929"/>
            <a:ext cx="3857124" cy="3051157"/>
          </a:xfrm>
          <a:prstGeom prst="rect">
            <a:avLst/>
          </a:prstGeom>
        </p:spPr>
      </p:pic>
      <p:grpSp>
        <p:nvGrpSpPr>
          <p:cNvPr id="11" name="Gruppo 10">
            <a:extLst>
              <a:ext uri="{FF2B5EF4-FFF2-40B4-BE49-F238E27FC236}">
                <a16:creationId xmlns:a16="http://schemas.microsoft.com/office/drawing/2014/main" xmlns="" id="{AD16389E-D073-443C-9F88-CD4D97C4B408}"/>
              </a:ext>
            </a:extLst>
          </p:cNvPr>
          <p:cNvGrpSpPr/>
          <p:nvPr/>
        </p:nvGrpSpPr>
        <p:grpSpPr>
          <a:xfrm>
            <a:off x="4905511" y="4348448"/>
            <a:ext cx="3857123" cy="2089917"/>
            <a:chOff x="5059770" y="4194151"/>
            <a:chExt cx="3461426" cy="1838673"/>
          </a:xfrm>
        </p:grpSpPr>
        <p:pic>
          <p:nvPicPr>
            <p:cNvPr id="9" name="Immagine 8">
              <a:extLst>
                <a:ext uri="{FF2B5EF4-FFF2-40B4-BE49-F238E27FC236}">
                  <a16:creationId xmlns:a16="http://schemas.microsoft.com/office/drawing/2014/main" xmlns="" id="{477F79E2-F997-44B9-BEB9-2E843D7A8E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59770" y="4194151"/>
              <a:ext cx="3461426" cy="973599"/>
            </a:xfrm>
            <a:prstGeom prst="rect">
              <a:avLst/>
            </a:prstGeom>
          </p:spPr>
        </p:pic>
        <p:pic>
          <p:nvPicPr>
            <p:cNvPr id="10" name="Immagine 9">
              <a:extLst>
                <a:ext uri="{FF2B5EF4-FFF2-40B4-BE49-F238E27FC236}">
                  <a16:creationId xmlns:a16="http://schemas.microsoft.com/office/drawing/2014/main" xmlns="" id="{40E0B177-0183-4FAE-B9AC-83D31302CE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9770" y="5155317"/>
              <a:ext cx="3461426" cy="877507"/>
            </a:xfrm>
            <a:prstGeom prst="rect">
              <a:avLst/>
            </a:prstGeom>
          </p:spPr>
        </p:pic>
      </p:grpSp>
      <p:grpSp>
        <p:nvGrpSpPr>
          <p:cNvPr id="15" name="Gruppo 14">
            <a:extLst>
              <a:ext uri="{FF2B5EF4-FFF2-40B4-BE49-F238E27FC236}">
                <a16:creationId xmlns:a16="http://schemas.microsoft.com/office/drawing/2014/main" xmlns="" id="{1FF78E35-E003-4853-8CA4-0B73B5C2A2B1}"/>
              </a:ext>
            </a:extLst>
          </p:cNvPr>
          <p:cNvGrpSpPr/>
          <p:nvPr/>
        </p:nvGrpSpPr>
        <p:grpSpPr>
          <a:xfrm>
            <a:off x="846910" y="1151564"/>
            <a:ext cx="2422278" cy="5335755"/>
            <a:chOff x="846910" y="1094414"/>
            <a:chExt cx="2422278" cy="5335755"/>
          </a:xfrm>
        </p:grpSpPr>
        <p:pic>
          <p:nvPicPr>
            <p:cNvPr id="5" name="Immagine 4">
              <a:extLst>
                <a:ext uri="{FF2B5EF4-FFF2-40B4-BE49-F238E27FC236}">
                  <a16:creationId xmlns:a16="http://schemas.microsoft.com/office/drawing/2014/main" xmlns="" id="{EB504CAF-2C89-4B79-8304-BA2F9A43C9F4}"/>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846910" y="2756276"/>
              <a:ext cx="2092827" cy="1994644"/>
            </a:xfrm>
            <a:prstGeom prst="rect">
              <a:avLst/>
            </a:prstGeom>
            <a:noFill/>
            <a:ln>
              <a:noFill/>
            </a:ln>
          </p:spPr>
        </p:pic>
        <p:pic>
          <p:nvPicPr>
            <p:cNvPr id="6" name="Immagine 5">
              <a:extLst>
                <a:ext uri="{FF2B5EF4-FFF2-40B4-BE49-F238E27FC236}">
                  <a16:creationId xmlns:a16="http://schemas.microsoft.com/office/drawing/2014/main" xmlns="" id="{D698F520-213D-4CC8-95CD-9C3F88CDB188}"/>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999344" y="4593926"/>
              <a:ext cx="1949820" cy="1836243"/>
            </a:xfrm>
            <a:prstGeom prst="rect">
              <a:avLst/>
            </a:prstGeom>
            <a:noFill/>
            <a:ln>
              <a:noFill/>
            </a:ln>
          </p:spPr>
        </p:pic>
        <p:pic>
          <p:nvPicPr>
            <p:cNvPr id="12" name="Immagine 11" descr="CSK_ships.tif">
              <a:extLst>
                <a:ext uri="{FF2B5EF4-FFF2-40B4-BE49-F238E27FC236}">
                  <a16:creationId xmlns:a16="http://schemas.microsoft.com/office/drawing/2014/main" xmlns="" id="{C9B32FFD-2343-42DC-9281-E9B121E5A3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0708"/>
            <a:stretch/>
          </p:blipFill>
          <p:spPr>
            <a:xfrm>
              <a:off x="1066238" y="1094414"/>
              <a:ext cx="2202950" cy="1695093"/>
            </a:xfrm>
            <a:prstGeom prst="rect">
              <a:avLst/>
            </a:prstGeom>
          </p:spPr>
        </p:pic>
      </p:grpSp>
    </p:spTree>
    <p:extLst>
      <p:ext uri="{BB962C8B-B14F-4D97-AF65-F5344CB8AC3E}">
        <p14:creationId xmlns:p14="http://schemas.microsoft.com/office/powerpoint/2010/main" val="3827764297"/>
      </p:ext>
    </p:extLst>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A355CDF8-F960-4FE8-B681-0E6890511945}"/>
              </a:ext>
            </a:extLst>
          </p:cNvPr>
          <p:cNvSpPr>
            <a:spLocks noGrp="1"/>
          </p:cNvSpPr>
          <p:nvPr>
            <p:ph idx="1"/>
          </p:nvPr>
        </p:nvSpPr>
        <p:spPr/>
        <p:txBody>
          <a:bodyPr/>
          <a:lstStyle/>
          <a:p>
            <a:pPr marL="0" indent="0">
              <a:buNone/>
            </a:pPr>
            <a:r>
              <a:rPr lang="en-US" sz="1800" b="1" u="sng" dirty="0"/>
              <a:t>DOPPLER ANALYSIS FOR VELOCITY ESTIMATION</a:t>
            </a:r>
          </a:p>
        </p:txBody>
      </p:sp>
      <p:sp>
        <p:nvSpPr>
          <p:cNvPr id="3" name="Titolo 2">
            <a:extLst>
              <a:ext uri="{FF2B5EF4-FFF2-40B4-BE49-F238E27FC236}">
                <a16:creationId xmlns:a16="http://schemas.microsoft.com/office/drawing/2014/main" xmlns="" id="{F4D306D7-8C4B-4FF1-A012-84E7577D9AF7}"/>
              </a:ext>
            </a:extLst>
          </p:cNvPr>
          <p:cNvSpPr>
            <a:spLocks noGrp="1"/>
          </p:cNvSpPr>
          <p:nvPr>
            <p:ph type="title"/>
          </p:nvPr>
        </p:nvSpPr>
        <p:spPr/>
        <p:txBody>
          <a:bodyPr/>
          <a:lstStyle/>
          <a:p>
            <a:r>
              <a:rPr lang="en-US" dirty="0"/>
              <a:t>Ship </a:t>
            </a:r>
            <a:r>
              <a:rPr lang="en-US"/>
              <a:t>Velocity Estimation</a:t>
            </a:r>
          </a:p>
        </p:txBody>
      </p:sp>
      <p:pic>
        <p:nvPicPr>
          <p:cNvPr id="4" name="Immagine 5">
            <a:extLst>
              <a:ext uri="{FF2B5EF4-FFF2-40B4-BE49-F238E27FC236}">
                <a16:creationId xmlns:a16="http://schemas.microsoft.com/office/drawing/2014/main" xmlns="" id="{340C3518-C673-48AA-B3AA-F19CC9D10BA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9384" y="1421582"/>
            <a:ext cx="7516120" cy="470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165579"/>
      </p:ext>
    </p:extLst>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8008DB9D-33A7-4B7E-AFFE-0DEB61031199}"/>
              </a:ext>
            </a:extLst>
          </p:cNvPr>
          <p:cNvSpPr>
            <a:spLocks noGrp="1"/>
          </p:cNvSpPr>
          <p:nvPr>
            <p:ph idx="1"/>
          </p:nvPr>
        </p:nvSpPr>
        <p:spPr>
          <a:xfrm>
            <a:off x="119270" y="838200"/>
            <a:ext cx="9601200" cy="5638800"/>
          </a:xfrm>
        </p:spPr>
        <p:txBody>
          <a:bodyPr/>
          <a:lstStyle/>
          <a:p>
            <a:r>
              <a:rPr lang="it-IT" sz="1800" dirty="0" err="1"/>
              <a:t>Illegal</a:t>
            </a:r>
            <a:r>
              <a:rPr lang="it-IT" sz="1800" dirty="0"/>
              <a:t> activities like </a:t>
            </a:r>
            <a:r>
              <a:rPr lang="it-IT" sz="1800" dirty="0" err="1"/>
              <a:t>transportation</a:t>
            </a:r>
            <a:r>
              <a:rPr lang="it-IT" sz="1800" dirty="0"/>
              <a:t> of </a:t>
            </a:r>
            <a:r>
              <a:rPr lang="it-IT" sz="1800" dirty="0" err="1"/>
              <a:t>drugs</a:t>
            </a:r>
            <a:r>
              <a:rPr lang="it-IT" sz="1800" dirty="0"/>
              <a:t> or </a:t>
            </a:r>
            <a:r>
              <a:rPr lang="it-IT" sz="1800" dirty="0" err="1"/>
              <a:t>other</a:t>
            </a:r>
            <a:r>
              <a:rPr lang="it-IT" sz="1800" dirty="0"/>
              <a:t> </a:t>
            </a:r>
            <a:r>
              <a:rPr lang="it-IT" sz="1800" dirty="0" err="1"/>
              <a:t>goods</a:t>
            </a:r>
            <a:r>
              <a:rPr lang="it-IT" sz="1800" dirty="0"/>
              <a:t> </a:t>
            </a:r>
            <a:r>
              <a:rPr lang="it-IT" sz="1800" dirty="0" err="1"/>
              <a:t>typically</a:t>
            </a:r>
            <a:r>
              <a:rPr lang="it-IT" sz="1800" dirty="0"/>
              <a:t> </a:t>
            </a:r>
            <a:r>
              <a:rPr lang="it-IT" sz="1800" dirty="0" err="1"/>
              <a:t>conducted</a:t>
            </a:r>
            <a:r>
              <a:rPr lang="it-IT" sz="1800" dirty="0"/>
              <a:t> at night by so-</a:t>
            </a:r>
            <a:r>
              <a:rPr lang="it-IT" sz="1800" dirty="0" err="1"/>
              <a:t>called</a:t>
            </a:r>
            <a:r>
              <a:rPr lang="it-IT" sz="1800" dirty="0"/>
              <a:t> </a:t>
            </a:r>
            <a:r>
              <a:rPr lang="it-IT" sz="1800" b="1" dirty="0"/>
              <a:t>go-fast </a:t>
            </a:r>
            <a:r>
              <a:rPr lang="it-IT" sz="1800" b="1" dirty="0" err="1"/>
              <a:t>ships</a:t>
            </a:r>
            <a:r>
              <a:rPr lang="it-IT" sz="1800" b="1" dirty="0"/>
              <a:t>, </a:t>
            </a:r>
            <a:r>
              <a:rPr lang="it-IT" sz="1800" b="1" dirty="0" err="1"/>
              <a:t>pangas</a:t>
            </a:r>
            <a:r>
              <a:rPr lang="it-IT" sz="1800" b="1" dirty="0"/>
              <a:t>, speed boat</a:t>
            </a:r>
          </a:p>
          <a:p>
            <a:pPr lvl="1"/>
            <a:r>
              <a:rPr lang="it-IT" sz="1800" dirty="0"/>
              <a:t>High speed (up to 80 </a:t>
            </a:r>
            <a:r>
              <a:rPr lang="it-IT" sz="1800" dirty="0" err="1"/>
              <a:t>knots</a:t>
            </a:r>
            <a:r>
              <a:rPr lang="it-IT" sz="1800" dirty="0"/>
              <a:t>)</a:t>
            </a:r>
          </a:p>
          <a:p>
            <a:pPr lvl="1"/>
            <a:r>
              <a:rPr lang="it-IT" sz="1800" dirty="0"/>
              <a:t>Made of fiberglass</a:t>
            </a:r>
          </a:p>
          <a:p>
            <a:pPr marL="455613" lvl="1" indent="0">
              <a:buNone/>
            </a:pPr>
            <a:r>
              <a:rPr lang="it-IT" sz="1800" b="1" dirty="0"/>
              <a:t>…</a:t>
            </a:r>
            <a:r>
              <a:rPr lang="it-IT" sz="1800" b="1" dirty="0" err="1"/>
              <a:t>but</a:t>
            </a:r>
            <a:r>
              <a:rPr lang="it-IT" sz="1800" b="1" dirty="0"/>
              <a:t> generate long </a:t>
            </a:r>
            <a:r>
              <a:rPr lang="it-IT" sz="1800" b="1" dirty="0" err="1"/>
              <a:t>visible</a:t>
            </a:r>
            <a:r>
              <a:rPr lang="it-IT" sz="1800" b="1" dirty="0"/>
              <a:t> </a:t>
            </a:r>
            <a:r>
              <a:rPr lang="it-IT" sz="1800" b="1" dirty="0" err="1"/>
              <a:t>wakes</a:t>
            </a:r>
            <a:endParaRPr lang="it-IT" sz="1800" dirty="0"/>
          </a:p>
          <a:p>
            <a:endParaRPr lang="it-IT" sz="1800" b="1" dirty="0"/>
          </a:p>
          <a:p>
            <a:endParaRPr lang="it-IT" sz="1800" b="1" dirty="0"/>
          </a:p>
          <a:p>
            <a:endParaRPr lang="it-IT" sz="1800" b="1" dirty="0"/>
          </a:p>
          <a:p>
            <a:endParaRPr lang="it-IT" sz="1800" b="1" dirty="0"/>
          </a:p>
          <a:p>
            <a:endParaRPr lang="it-IT" sz="1800" b="1" dirty="0"/>
          </a:p>
          <a:p>
            <a:endParaRPr lang="it-IT" sz="1800" b="1" dirty="0"/>
          </a:p>
          <a:p>
            <a:endParaRPr lang="it-IT" sz="1800" b="1" dirty="0"/>
          </a:p>
          <a:p>
            <a:r>
              <a:rPr lang="it-IT" sz="1800" b="1" dirty="0" err="1"/>
              <a:t>Automatic</a:t>
            </a:r>
            <a:r>
              <a:rPr lang="it-IT" sz="1800" b="1" dirty="0"/>
              <a:t> </a:t>
            </a:r>
            <a:r>
              <a:rPr lang="it-IT" sz="1800" b="1" dirty="0" err="1"/>
              <a:t>wake</a:t>
            </a:r>
            <a:r>
              <a:rPr lang="it-IT" sz="1800" b="1" dirty="0"/>
              <a:t> detection </a:t>
            </a:r>
            <a:r>
              <a:rPr lang="it-IT" sz="1800" dirty="0" err="1"/>
              <a:t>mandatory</a:t>
            </a:r>
            <a:r>
              <a:rPr lang="it-IT" sz="1800" dirty="0"/>
              <a:t> for Maritime </a:t>
            </a:r>
            <a:r>
              <a:rPr lang="it-IT" sz="1800" dirty="0" err="1"/>
              <a:t>Situational</a:t>
            </a:r>
            <a:r>
              <a:rPr lang="it-IT" sz="1800" dirty="0"/>
              <a:t> </a:t>
            </a:r>
            <a:r>
              <a:rPr lang="it-IT" sz="1800" dirty="0" err="1"/>
              <a:t>Awareness</a:t>
            </a:r>
            <a:endParaRPr lang="it-IT" sz="1800" dirty="0"/>
          </a:p>
          <a:p>
            <a:pPr lvl="1"/>
            <a:r>
              <a:rPr lang="it-IT" sz="1800" dirty="0" err="1"/>
              <a:t>Very</a:t>
            </a:r>
            <a:r>
              <a:rPr lang="it-IT" sz="1800" dirty="0"/>
              <a:t> challenging </a:t>
            </a:r>
            <a:r>
              <a:rPr lang="it-IT" sz="1800" dirty="0" err="1"/>
              <a:t>if</a:t>
            </a:r>
            <a:r>
              <a:rPr lang="it-IT" sz="1800" dirty="0"/>
              <a:t> the vessel </a:t>
            </a:r>
            <a:r>
              <a:rPr lang="it-IT" sz="1800" dirty="0" err="1"/>
              <a:t>is</a:t>
            </a:r>
            <a:r>
              <a:rPr lang="it-IT" sz="1800" dirty="0"/>
              <a:t> </a:t>
            </a:r>
            <a:r>
              <a:rPr lang="it-IT" sz="1800" dirty="0" err="1"/>
              <a:t>not</a:t>
            </a:r>
            <a:r>
              <a:rPr lang="it-IT" sz="1800" dirty="0"/>
              <a:t> </a:t>
            </a:r>
            <a:r>
              <a:rPr lang="it-IT" sz="1800" dirty="0" err="1"/>
              <a:t>imaged</a:t>
            </a:r>
            <a:endParaRPr lang="it-IT" sz="1800" dirty="0"/>
          </a:p>
          <a:p>
            <a:pPr lvl="1"/>
            <a:r>
              <a:rPr lang="en-US" sz="1800" dirty="0">
                <a:effectLst/>
                <a:ea typeface="Calibri" panose="020F0502020204030204" pitchFamily="34" charset="0"/>
                <a:cs typeface="Times New Roman" panose="02020603050405020304" pitchFamily="18" charset="0"/>
              </a:rPr>
              <a:t>Several other phenomena can generate similar features in SAR images, e.g. oil spill, natural surface films, locally reduced wind speed, </a:t>
            </a:r>
            <a:r>
              <a:rPr lang="en-US" sz="1800" dirty="0" err="1">
                <a:effectLst/>
                <a:ea typeface="Calibri" panose="020F0502020204030204" pitchFamily="34" charset="0"/>
                <a:cs typeface="Times New Roman" panose="02020603050405020304" pitchFamily="18" charset="0"/>
              </a:rPr>
              <a:t>etc</a:t>
            </a:r>
            <a:endParaRPr lang="it-IT" sz="1800" dirty="0"/>
          </a:p>
        </p:txBody>
      </p:sp>
      <p:sp>
        <p:nvSpPr>
          <p:cNvPr id="3" name="Titolo 2">
            <a:extLst>
              <a:ext uri="{FF2B5EF4-FFF2-40B4-BE49-F238E27FC236}">
                <a16:creationId xmlns:a16="http://schemas.microsoft.com/office/drawing/2014/main" xmlns="" id="{3E0F94FF-377C-4D0C-AC2C-3CF69D87112C}"/>
              </a:ext>
            </a:extLst>
          </p:cNvPr>
          <p:cNvSpPr>
            <a:spLocks noGrp="1"/>
          </p:cNvSpPr>
          <p:nvPr>
            <p:ph type="title"/>
          </p:nvPr>
        </p:nvSpPr>
        <p:spPr/>
        <p:txBody>
          <a:bodyPr/>
          <a:lstStyle/>
          <a:p>
            <a:r>
              <a:rPr lang="en-US" dirty="0"/>
              <a:t>Detection of non-collaborative non-visible ships</a:t>
            </a:r>
          </a:p>
        </p:txBody>
      </p:sp>
      <p:pic>
        <p:nvPicPr>
          <p:cNvPr id="5" name="Immagine 4">
            <a:extLst>
              <a:ext uri="{FF2B5EF4-FFF2-40B4-BE49-F238E27FC236}">
                <a16:creationId xmlns:a16="http://schemas.microsoft.com/office/drawing/2014/main" xmlns="" id="{763092E2-9C77-4895-A096-DDFDB69B6C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751" t="19209" r="5565" b="1"/>
          <a:stretch/>
        </p:blipFill>
        <p:spPr>
          <a:xfrm>
            <a:off x="5940536" y="1316745"/>
            <a:ext cx="3357399" cy="2111521"/>
          </a:xfrm>
          <a:prstGeom prst="rect">
            <a:avLst/>
          </a:prstGeom>
        </p:spPr>
      </p:pic>
      <p:pic>
        <p:nvPicPr>
          <p:cNvPr id="10" name="Immagine 9">
            <a:extLst>
              <a:ext uri="{FF2B5EF4-FFF2-40B4-BE49-F238E27FC236}">
                <a16:creationId xmlns:a16="http://schemas.microsoft.com/office/drawing/2014/main" xmlns="" id="{AA334F99-B3ED-46EF-A86A-19F0CBE51A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0" y="2480077"/>
            <a:ext cx="6317673" cy="2156262"/>
          </a:xfrm>
          <a:prstGeom prst="rect">
            <a:avLst/>
          </a:prstGeom>
        </p:spPr>
      </p:pic>
      <p:sp>
        <p:nvSpPr>
          <p:cNvPr id="12" name="CasellaDiTesto 11">
            <a:extLst>
              <a:ext uri="{FF2B5EF4-FFF2-40B4-BE49-F238E27FC236}">
                <a16:creationId xmlns:a16="http://schemas.microsoft.com/office/drawing/2014/main" xmlns="" id="{5621F694-E024-467B-AFFE-471BC1E2285D}"/>
              </a:ext>
            </a:extLst>
          </p:cNvPr>
          <p:cNvSpPr txBox="1"/>
          <p:nvPr/>
        </p:nvSpPr>
        <p:spPr>
          <a:xfrm>
            <a:off x="6317672" y="3755303"/>
            <a:ext cx="34027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341313" indent="-341313">
              <a:spcBef>
                <a:spcPct val="20000"/>
              </a:spcBef>
              <a:buChar char="•"/>
              <a:defRPr sz="1800">
                <a:solidFill>
                  <a:srgbClr val="000099"/>
                </a:solidFill>
                <a:latin typeface="+mn-lt"/>
              </a:defRPr>
            </a:lvl1pPr>
            <a:lvl2pPr marL="741363" lvl="1" indent="-285750">
              <a:spcBef>
                <a:spcPct val="20000"/>
              </a:spcBef>
              <a:buChar char="–"/>
              <a:defRPr sz="1800">
                <a:solidFill>
                  <a:srgbClr val="000099"/>
                </a:solidFill>
                <a:latin typeface="+mn-lt"/>
              </a:defRPr>
            </a:lvl2pPr>
            <a:lvl3pPr marL="1143000" indent="-228600">
              <a:spcBef>
                <a:spcPct val="20000"/>
              </a:spcBef>
              <a:buChar char="•"/>
              <a:defRPr sz="2300">
                <a:solidFill>
                  <a:srgbClr val="000099"/>
                </a:solidFill>
                <a:latin typeface="+mn-lt"/>
              </a:defRPr>
            </a:lvl3pPr>
            <a:lvl4pPr marL="1601788" indent="-231775">
              <a:spcBef>
                <a:spcPct val="20000"/>
              </a:spcBef>
              <a:buChar char="–"/>
              <a:defRPr sz="1900">
                <a:solidFill>
                  <a:srgbClr val="000099"/>
                </a:solidFill>
                <a:latin typeface="+mn-lt"/>
              </a:defRPr>
            </a:lvl4pPr>
            <a:lvl5pPr marL="2057400" indent="-228600">
              <a:spcBef>
                <a:spcPct val="20000"/>
              </a:spcBef>
              <a:buChar char="»"/>
              <a:defRPr sz="1900">
                <a:solidFill>
                  <a:srgbClr val="000099"/>
                </a:solidFill>
                <a:latin typeface="+mn-lt"/>
              </a:defRPr>
            </a:lvl5pPr>
            <a:lvl6pPr marL="2514600" indent="-228600" fontAlgn="base">
              <a:spcBef>
                <a:spcPct val="20000"/>
              </a:spcBef>
              <a:spcAft>
                <a:spcPct val="0"/>
              </a:spcAft>
              <a:buChar char="»"/>
              <a:defRPr sz="1900">
                <a:solidFill>
                  <a:srgbClr val="000099"/>
                </a:solidFill>
                <a:latin typeface="+mn-lt"/>
              </a:defRPr>
            </a:lvl6pPr>
            <a:lvl7pPr marL="2971800" indent="-228600" fontAlgn="base">
              <a:spcBef>
                <a:spcPct val="20000"/>
              </a:spcBef>
              <a:spcAft>
                <a:spcPct val="0"/>
              </a:spcAft>
              <a:buChar char="»"/>
              <a:defRPr sz="1900">
                <a:solidFill>
                  <a:srgbClr val="000099"/>
                </a:solidFill>
                <a:latin typeface="+mn-lt"/>
              </a:defRPr>
            </a:lvl7pPr>
            <a:lvl8pPr marL="3429000" indent="-228600" fontAlgn="base">
              <a:spcBef>
                <a:spcPct val="20000"/>
              </a:spcBef>
              <a:spcAft>
                <a:spcPct val="0"/>
              </a:spcAft>
              <a:buChar char="»"/>
              <a:defRPr sz="1900">
                <a:solidFill>
                  <a:srgbClr val="000099"/>
                </a:solidFill>
                <a:latin typeface="+mn-lt"/>
              </a:defRPr>
            </a:lvl8pPr>
            <a:lvl9pPr marL="3886200" indent="-228600" fontAlgn="base">
              <a:spcBef>
                <a:spcPct val="20000"/>
              </a:spcBef>
              <a:spcAft>
                <a:spcPct val="0"/>
              </a:spcAft>
              <a:buChar char="»"/>
              <a:defRPr sz="1900">
                <a:solidFill>
                  <a:srgbClr val="000099"/>
                </a:solidFill>
                <a:latin typeface="+mn-lt"/>
              </a:defRPr>
            </a:lvl9pPr>
          </a:lstStyle>
          <a:p>
            <a:pPr marL="0" indent="0">
              <a:buNone/>
            </a:pPr>
            <a:r>
              <a:rPr lang="it-IT" sz="1600" dirty="0"/>
              <a:t>Wake from go-fast boat </a:t>
            </a:r>
            <a:r>
              <a:rPr lang="it-IT" sz="1600" dirty="0" err="1"/>
              <a:t>at</a:t>
            </a:r>
            <a:r>
              <a:rPr lang="it-IT" sz="1600" dirty="0"/>
              <a:t> 30 m/</a:t>
            </a:r>
            <a:r>
              <a:rPr lang="it-IT" sz="1600" dirty="0" err="1"/>
              <a:t>s</a:t>
            </a:r>
            <a:endParaRPr lang="it-IT" sz="1600" dirty="0"/>
          </a:p>
        </p:txBody>
      </p:sp>
    </p:spTree>
    <p:extLst>
      <p:ext uri="{BB962C8B-B14F-4D97-AF65-F5344CB8AC3E}">
        <p14:creationId xmlns:p14="http://schemas.microsoft.com/office/powerpoint/2010/main" val="2980414104"/>
      </p:ext>
    </p:extLst>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898B3E94-7452-4818-9F3B-238474A2A578}"/>
              </a:ext>
            </a:extLst>
          </p:cNvPr>
          <p:cNvSpPr>
            <a:spLocks noGrp="1"/>
          </p:cNvSpPr>
          <p:nvPr>
            <p:ph idx="1"/>
          </p:nvPr>
        </p:nvSpPr>
        <p:spPr/>
        <p:txBody>
          <a:bodyPr/>
          <a:lstStyle/>
          <a:p>
            <a:pPr marL="0" indent="0">
              <a:buNone/>
            </a:pPr>
            <a:r>
              <a:rPr lang="it-IT" sz="1800" b="1" i="1" u="sng" dirty="0"/>
              <a:t>Radon-based </a:t>
            </a:r>
            <a:r>
              <a:rPr lang="it-IT" sz="1800" b="1" i="1" u="sng" dirty="0" err="1"/>
              <a:t>approach</a:t>
            </a:r>
            <a:endParaRPr lang="it-IT" sz="1800" b="1" i="1" u="sng" dirty="0"/>
          </a:p>
          <a:p>
            <a:pPr marL="0" indent="0">
              <a:buNone/>
            </a:pPr>
            <a:endParaRPr lang="it-IT" sz="1800" b="1" u="sng" dirty="0"/>
          </a:p>
        </p:txBody>
      </p:sp>
      <p:sp>
        <p:nvSpPr>
          <p:cNvPr id="3" name="Titolo 2">
            <a:extLst>
              <a:ext uri="{FF2B5EF4-FFF2-40B4-BE49-F238E27FC236}">
                <a16:creationId xmlns:a16="http://schemas.microsoft.com/office/drawing/2014/main" xmlns="" id="{92B330F4-EAE2-4AAB-9D40-D011EC8FAE25}"/>
              </a:ext>
            </a:extLst>
          </p:cNvPr>
          <p:cNvSpPr>
            <a:spLocks noGrp="1"/>
          </p:cNvSpPr>
          <p:nvPr>
            <p:ph type="title"/>
          </p:nvPr>
        </p:nvSpPr>
        <p:spPr/>
        <p:txBody>
          <a:bodyPr/>
          <a:lstStyle/>
          <a:p>
            <a:r>
              <a:rPr lang="it-IT" dirty="0" err="1"/>
              <a:t>Automatic</a:t>
            </a:r>
            <a:r>
              <a:rPr lang="it-IT" dirty="0"/>
              <a:t> Wake Detection – Non-</a:t>
            </a:r>
            <a:r>
              <a:rPr lang="it-IT" dirty="0" err="1"/>
              <a:t>visible</a:t>
            </a:r>
            <a:r>
              <a:rPr lang="it-IT" dirty="0"/>
              <a:t> </a:t>
            </a:r>
            <a:r>
              <a:rPr lang="it-IT" dirty="0" err="1"/>
              <a:t>ships</a:t>
            </a:r>
            <a:endParaRPr lang="it-IT" dirty="0"/>
          </a:p>
        </p:txBody>
      </p:sp>
      <p:pic>
        <p:nvPicPr>
          <p:cNvPr id="10" name="Immagine 9">
            <a:extLst>
              <a:ext uri="{FF2B5EF4-FFF2-40B4-BE49-F238E27FC236}">
                <a16:creationId xmlns:a16="http://schemas.microsoft.com/office/drawing/2014/main" xmlns="" id="{1A0F094D-61E6-49B1-A0C6-603C939A3D63}"/>
              </a:ext>
            </a:extLst>
          </p:cNvPr>
          <p:cNvPicPr>
            <a:picLocks noChangeAspect="1"/>
          </p:cNvPicPr>
          <p:nvPr/>
        </p:nvPicPr>
        <p:blipFill>
          <a:blip r:embed="rId2"/>
          <a:stretch>
            <a:fillRect/>
          </a:stretch>
        </p:blipFill>
        <p:spPr>
          <a:xfrm>
            <a:off x="164021" y="3304509"/>
            <a:ext cx="3577671" cy="2905699"/>
          </a:xfrm>
          <a:prstGeom prst="rect">
            <a:avLst/>
          </a:prstGeom>
        </p:spPr>
      </p:pic>
      <p:pic>
        <p:nvPicPr>
          <p:cNvPr id="12" name="Immagine 11">
            <a:extLst>
              <a:ext uri="{FF2B5EF4-FFF2-40B4-BE49-F238E27FC236}">
                <a16:creationId xmlns:a16="http://schemas.microsoft.com/office/drawing/2014/main" xmlns="" id="{2C34D835-4DC5-42B3-A8DB-B0782D4742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796" t="3889" r="51518" b="45334"/>
          <a:stretch/>
        </p:blipFill>
        <p:spPr>
          <a:xfrm>
            <a:off x="3687356" y="838200"/>
            <a:ext cx="2114246" cy="3482340"/>
          </a:xfrm>
          <a:prstGeom prst="rect">
            <a:avLst/>
          </a:prstGeom>
        </p:spPr>
      </p:pic>
      <p:pic>
        <p:nvPicPr>
          <p:cNvPr id="13" name="Immagine 12" descr="Immagine che contiene screenshot&#10;&#10;Descrizione generata automaticamente">
            <a:extLst>
              <a:ext uri="{FF2B5EF4-FFF2-40B4-BE49-F238E27FC236}">
                <a16:creationId xmlns:a16="http://schemas.microsoft.com/office/drawing/2014/main" xmlns="" id="{36411E1A-13FC-4A3C-8383-25F6A759A1F2}"/>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5133" y="1257300"/>
            <a:ext cx="3052244" cy="2171700"/>
          </a:xfrm>
          <a:prstGeom prst="rect">
            <a:avLst/>
          </a:prstGeom>
          <a:noFill/>
          <a:ln>
            <a:noFill/>
          </a:ln>
        </p:spPr>
      </p:pic>
      <p:pic>
        <p:nvPicPr>
          <p:cNvPr id="14" name="Immagine 13">
            <a:extLst>
              <a:ext uri="{FF2B5EF4-FFF2-40B4-BE49-F238E27FC236}">
                <a16:creationId xmlns:a16="http://schemas.microsoft.com/office/drawing/2014/main" xmlns="" id="{B3D7AF5A-070C-4D79-9FF8-CC33E9761C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9098" t="3889" r="5216" b="45334"/>
          <a:stretch/>
        </p:blipFill>
        <p:spPr>
          <a:xfrm>
            <a:off x="5866181" y="838200"/>
            <a:ext cx="2114246" cy="3482340"/>
          </a:xfrm>
          <a:prstGeom prst="rect">
            <a:avLst/>
          </a:prstGeom>
        </p:spPr>
      </p:pic>
      <p:pic>
        <p:nvPicPr>
          <p:cNvPr id="15" name="Immagine 14">
            <a:extLst>
              <a:ext uri="{FF2B5EF4-FFF2-40B4-BE49-F238E27FC236}">
                <a16:creationId xmlns:a16="http://schemas.microsoft.com/office/drawing/2014/main" xmlns="" id="{B221181D-5FCA-4AD0-9FD8-518858C1EB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829" t="59266" r="57269" b="4134"/>
          <a:stretch/>
        </p:blipFill>
        <p:spPr>
          <a:xfrm>
            <a:off x="8045006" y="838200"/>
            <a:ext cx="1799537" cy="3481200"/>
          </a:xfrm>
          <a:prstGeom prst="rect">
            <a:avLst/>
          </a:prstGeom>
        </p:spPr>
      </p:pic>
      <p:sp>
        <p:nvSpPr>
          <p:cNvPr id="16" name="CasellaDiTesto 15">
            <a:extLst>
              <a:ext uri="{FF2B5EF4-FFF2-40B4-BE49-F238E27FC236}">
                <a16:creationId xmlns:a16="http://schemas.microsoft.com/office/drawing/2014/main" xmlns="" id="{F738578A-770D-4CFB-9D40-2A3835627787}"/>
              </a:ext>
            </a:extLst>
          </p:cNvPr>
          <p:cNvSpPr txBox="1"/>
          <p:nvPr/>
        </p:nvSpPr>
        <p:spPr>
          <a:xfrm>
            <a:off x="4180320" y="4288274"/>
            <a:ext cx="1115580" cy="369332"/>
          </a:xfrm>
          <a:prstGeom prst="rect">
            <a:avLst/>
          </a:prstGeom>
          <a:noFill/>
        </p:spPr>
        <p:txBody>
          <a:bodyPr wrap="square" rtlCol="0">
            <a:spAutoFit/>
          </a:bodyPr>
          <a:lstStyle/>
          <a:p>
            <a:pPr lvl="0" algn="ctr">
              <a:buClr>
                <a:schemeClr val="accent1"/>
              </a:buClr>
            </a:pPr>
            <a:r>
              <a:rPr lang="en-US" sz="1800" dirty="0">
                <a:latin typeface="Times New Roman" panose="02020603050405020304" pitchFamily="18" charset="0"/>
                <a:cs typeface="Times New Roman" panose="02020603050405020304" pitchFamily="18" charset="0"/>
              </a:rPr>
              <a:t>Search</a:t>
            </a:r>
          </a:p>
        </p:txBody>
      </p:sp>
      <p:sp>
        <p:nvSpPr>
          <p:cNvPr id="17" name="CasellaDiTesto 16">
            <a:extLst>
              <a:ext uri="{FF2B5EF4-FFF2-40B4-BE49-F238E27FC236}">
                <a16:creationId xmlns:a16="http://schemas.microsoft.com/office/drawing/2014/main" xmlns="" id="{C8F79F38-E4AF-4858-A913-A42D357E75CA}"/>
              </a:ext>
            </a:extLst>
          </p:cNvPr>
          <p:cNvSpPr txBox="1"/>
          <p:nvPr/>
        </p:nvSpPr>
        <p:spPr>
          <a:xfrm>
            <a:off x="6365514" y="4288274"/>
            <a:ext cx="1115580" cy="369332"/>
          </a:xfrm>
          <a:prstGeom prst="rect">
            <a:avLst/>
          </a:prstGeom>
          <a:noFill/>
        </p:spPr>
        <p:txBody>
          <a:bodyPr wrap="square" rtlCol="0">
            <a:spAutoFit/>
          </a:bodyPr>
          <a:lstStyle/>
          <a:p>
            <a:pPr lvl="0" algn="ctr">
              <a:buClr>
                <a:schemeClr val="accent1"/>
              </a:buClr>
            </a:pPr>
            <a:r>
              <a:rPr lang="en-US" sz="1800" dirty="0">
                <a:latin typeface="Times New Roman" panose="02020603050405020304" pitchFamily="18" charset="0"/>
                <a:cs typeface="Times New Roman" panose="02020603050405020304" pitchFamily="18" charset="0"/>
              </a:rPr>
              <a:t>Detection</a:t>
            </a:r>
          </a:p>
        </p:txBody>
      </p:sp>
      <p:sp>
        <p:nvSpPr>
          <p:cNvPr id="18" name="CasellaDiTesto 17">
            <a:extLst>
              <a:ext uri="{FF2B5EF4-FFF2-40B4-BE49-F238E27FC236}">
                <a16:creationId xmlns:a16="http://schemas.microsoft.com/office/drawing/2014/main" xmlns="" id="{FDE71B3F-05E7-4752-A69C-7632836F28F4}"/>
              </a:ext>
            </a:extLst>
          </p:cNvPr>
          <p:cNvSpPr txBox="1"/>
          <p:nvPr/>
        </p:nvSpPr>
        <p:spPr>
          <a:xfrm>
            <a:off x="8124312" y="4287134"/>
            <a:ext cx="1631104" cy="369332"/>
          </a:xfrm>
          <a:prstGeom prst="rect">
            <a:avLst/>
          </a:prstGeom>
          <a:noFill/>
        </p:spPr>
        <p:txBody>
          <a:bodyPr wrap="square" rtlCol="0">
            <a:spAutoFit/>
          </a:bodyPr>
          <a:lstStyle/>
          <a:p>
            <a:pPr lvl="0" algn="ctr">
              <a:buClr>
                <a:schemeClr val="accent1"/>
              </a:buClr>
            </a:pPr>
            <a:r>
              <a:rPr lang="en-US" sz="1800" dirty="0">
                <a:latin typeface="Times New Roman" panose="02020603050405020304" pitchFamily="18" charset="0"/>
                <a:cs typeface="Times New Roman" panose="02020603050405020304" pitchFamily="18" charset="0"/>
              </a:rPr>
              <a:t>Reconstruction</a:t>
            </a:r>
          </a:p>
        </p:txBody>
      </p:sp>
      <p:sp>
        <p:nvSpPr>
          <p:cNvPr id="20" name="Segnaposto contenuto 1">
            <a:extLst>
              <a:ext uri="{FF2B5EF4-FFF2-40B4-BE49-F238E27FC236}">
                <a16:creationId xmlns:a16="http://schemas.microsoft.com/office/drawing/2014/main" xmlns="" id="{5561B1C6-5A2D-4593-8923-D94CF0E5E6E7}"/>
              </a:ext>
            </a:extLst>
          </p:cNvPr>
          <p:cNvSpPr txBox="1">
            <a:spLocks/>
          </p:cNvSpPr>
          <p:nvPr/>
        </p:nvSpPr>
        <p:spPr bwMode="auto">
          <a:xfrm>
            <a:off x="3806271" y="4824999"/>
            <a:ext cx="5960257" cy="182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r>
              <a:rPr lang="en-US" sz="1800" kern="0" dirty="0"/>
              <a:t>High detection rate with negligible false alarms over areas with homogenous wind field</a:t>
            </a:r>
          </a:p>
          <a:p>
            <a:endParaRPr lang="en-US" sz="1000" kern="0" dirty="0"/>
          </a:p>
          <a:p>
            <a:r>
              <a:rPr lang="en-US" sz="1800" kern="0" dirty="0"/>
              <a:t>Natural surface films or transitions from high to low winds speed regions affect detection performance</a:t>
            </a:r>
          </a:p>
        </p:txBody>
      </p:sp>
    </p:spTree>
    <p:extLst>
      <p:ext uri="{BB962C8B-B14F-4D97-AF65-F5344CB8AC3E}">
        <p14:creationId xmlns:p14="http://schemas.microsoft.com/office/powerpoint/2010/main" val="998960178"/>
      </p:ext>
    </p:extLst>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898B3E94-7452-4818-9F3B-238474A2A578}"/>
              </a:ext>
            </a:extLst>
          </p:cNvPr>
          <p:cNvSpPr>
            <a:spLocks noGrp="1"/>
          </p:cNvSpPr>
          <p:nvPr>
            <p:ph idx="1"/>
          </p:nvPr>
        </p:nvSpPr>
        <p:spPr>
          <a:xfrm>
            <a:off x="228600" y="838200"/>
            <a:ext cx="4899991" cy="5638800"/>
          </a:xfrm>
        </p:spPr>
        <p:txBody>
          <a:bodyPr/>
          <a:lstStyle/>
          <a:p>
            <a:pPr marL="0" indent="0">
              <a:buNone/>
            </a:pPr>
            <a:r>
              <a:rPr lang="it-IT" sz="1800" b="1" i="1" u="sng" dirty="0" err="1"/>
              <a:t>Convolutional</a:t>
            </a:r>
            <a:r>
              <a:rPr lang="it-IT" sz="1800" b="1" i="1" u="sng" dirty="0"/>
              <a:t> </a:t>
            </a:r>
            <a:r>
              <a:rPr lang="it-IT" sz="1800" b="1" i="1" u="sng" dirty="0" err="1"/>
              <a:t>Neural</a:t>
            </a:r>
            <a:r>
              <a:rPr lang="it-IT" sz="1800" b="1" i="1" u="sng" dirty="0"/>
              <a:t> Networks</a:t>
            </a:r>
          </a:p>
          <a:p>
            <a:r>
              <a:rPr lang="en-US" sz="1600" b="0" i="0" u="none" strike="noStrike" baseline="0" dirty="0">
                <a:latin typeface="+mj-lt"/>
              </a:rPr>
              <a:t>SAR Ship Wake Dataset (SSWD)</a:t>
            </a:r>
            <a:r>
              <a:rPr lang="en-US" sz="1600" i="0" strike="noStrike" baseline="0" dirty="0">
                <a:latin typeface="+mj-lt"/>
              </a:rPr>
              <a:t> developed</a:t>
            </a:r>
          </a:p>
          <a:p>
            <a:pPr lvl="1"/>
            <a:r>
              <a:rPr lang="en-US" sz="1600" dirty="0">
                <a:latin typeface="+mj-lt"/>
              </a:rPr>
              <a:t>261 wake chips with 291 labelled wakes</a:t>
            </a:r>
          </a:p>
          <a:p>
            <a:pPr lvl="1"/>
            <a:r>
              <a:rPr lang="it-IT" sz="1600" dirty="0">
                <a:latin typeface="+mj-lt"/>
              </a:rPr>
              <a:t>Sentinel-1 IW RGD VV images</a:t>
            </a:r>
          </a:p>
          <a:p>
            <a:pPr lvl="1"/>
            <a:r>
              <a:rPr lang="en-US" sz="1600" dirty="0">
                <a:latin typeface="+mj-lt"/>
              </a:rPr>
              <a:t>Highly congested areas, e</a:t>
            </a:r>
            <a:r>
              <a:rPr lang="it-IT" sz="1600" dirty="0">
                <a:latin typeface="+mj-lt"/>
              </a:rPr>
              <a:t>.g. </a:t>
            </a:r>
            <a:r>
              <a:rPr lang="en-US" sz="1600" dirty="0">
                <a:latin typeface="+mj-lt"/>
              </a:rPr>
              <a:t>Strait of Gibraltar, Egadi Islands (Italy), the Gulfs of Genoa and Naples (Italy), the English Channel, and the </a:t>
            </a:r>
            <a:r>
              <a:rPr lang="en-US" sz="1600" b="0" i="0" u="none" strike="noStrike" baseline="0" dirty="0">
                <a:latin typeface="+mj-lt"/>
              </a:rPr>
              <a:t>Liaodong Bay </a:t>
            </a:r>
            <a:r>
              <a:rPr lang="it-IT" sz="1600" b="0" i="0" u="none" strike="noStrike" baseline="0" dirty="0">
                <a:latin typeface="+mj-lt"/>
              </a:rPr>
              <a:t>(China)</a:t>
            </a:r>
            <a:endParaRPr lang="en-US" sz="1600" dirty="0">
              <a:latin typeface="+mj-lt"/>
            </a:endParaRPr>
          </a:p>
          <a:p>
            <a:r>
              <a:rPr lang="en-US" sz="1600" b="0" i="0" u="none" strike="noStrike" baseline="0" dirty="0">
                <a:latin typeface="+mj-lt"/>
              </a:rPr>
              <a:t>Different object detection models tested</a:t>
            </a:r>
          </a:p>
          <a:p>
            <a:pPr lvl="1"/>
            <a:r>
              <a:rPr lang="it-IT" sz="1600" dirty="0">
                <a:latin typeface="+mj-lt"/>
              </a:rPr>
              <a:t>Best performance </a:t>
            </a:r>
            <a:r>
              <a:rPr lang="it-IT" sz="1600" dirty="0" err="1">
                <a:latin typeface="+mj-lt"/>
              </a:rPr>
              <a:t>achieved</a:t>
            </a:r>
            <a:r>
              <a:rPr lang="it-IT" sz="1600" dirty="0">
                <a:latin typeface="+mj-lt"/>
              </a:rPr>
              <a:t> by </a:t>
            </a:r>
            <a:r>
              <a:rPr lang="it-IT" sz="1600" dirty="0" err="1">
                <a:latin typeface="+mj-lt"/>
              </a:rPr>
              <a:t>Cascade</a:t>
            </a:r>
            <a:r>
              <a:rPr lang="it-IT" sz="1600" dirty="0">
                <a:latin typeface="+mj-lt"/>
              </a:rPr>
              <a:t> </a:t>
            </a:r>
            <a:r>
              <a:rPr lang="it-IT" sz="1600" dirty="0" err="1">
                <a:latin typeface="+mj-lt"/>
              </a:rPr>
              <a:t>Mask</a:t>
            </a:r>
            <a:r>
              <a:rPr lang="it-IT" sz="1600" dirty="0">
                <a:latin typeface="+mj-lt"/>
              </a:rPr>
              <a:t> R-CNN with ResNet50 </a:t>
            </a:r>
            <a:r>
              <a:rPr lang="it-IT" sz="1600" dirty="0" err="1">
                <a:latin typeface="+mj-lt"/>
              </a:rPr>
              <a:t>backbones</a:t>
            </a:r>
            <a:endParaRPr lang="it-IT" sz="1600" dirty="0">
              <a:latin typeface="+mj-lt"/>
            </a:endParaRPr>
          </a:p>
        </p:txBody>
      </p:sp>
      <p:sp>
        <p:nvSpPr>
          <p:cNvPr id="3" name="Titolo 2">
            <a:extLst>
              <a:ext uri="{FF2B5EF4-FFF2-40B4-BE49-F238E27FC236}">
                <a16:creationId xmlns:a16="http://schemas.microsoft.com/office/drawing/2014/main" xmlns="" id="{92B330F4-EAE2-4AAB-9D40-D011EC8FAE25}"/>
              </a:ext>
            </a:extLst>
          </p:cNvPr>
          <p:cNvSpPr>
            <a:spLocks noGrp="1"/>
          </p:cNvSpPr>
          <p:nvPr>
            <p:ph type="title"/>
          </p:nvPr>
        </p:nvSpPr>
        <p:spPr/>
        <p:txBody>
          <a:bodyPr/>
          <a:lstStyle/>
          <a:p>
            <a:r>
              <a:rPr lang="it-IT" dirty="0" err="1"/>
              <a:t>Automatic</a:t>
            </a:r>
            <a:r>
              <a:rPr lang="it-IT" dirty="0"/>
              <a:t> Wake Detection</a:t>
            </a:r>
          </a:p>
        </p:txBody>
      </p:sp>
      <p:pic>
        <p:nvPicPr>
          <p:cNvPr id="6" name="Immagine 5">
            <a:extLst>
              <a:ext uri="{FF2B5EF4-FFF2-40B4-BE49-F238E27FC236}">
                <a16:creationId xmlns:a16="http://schemas.microsoft.com/office/drawing/2014/main" xmlns="" id="{7E345D5B-6DBA-43E4-8565-A98D07E64B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544" r="11564" b="1813"/>
          <a:stretch/>
        </p:blipFill>
        <p:spPr>
          <a:xfrm>
            <a:off x="5295432" y="1038639"/>
            <a:ext cx="4217355" cy="5232953"/>
          </a:xfrm>
          <a:prstGeom prst="rect">
            <a:avLst/>
          </a:prstGeom>
        </p:spPr>
      </p:pic>
      <p:pic>
        <p:nvPicPr>
          <p:cNvPr id="7" name="Immagine 6">
            <a:extLst>
              <a:ext uri="{FF2B5EF4-FFF2-40B4-BE49-F238E27FC236}">
                <a16:creationId xmlns:a16="http://schemas.microsoft.com/office/drawing/2014/main" xmlns="" id="{CDFEF152-44C1-4F83-9655-680E4A1AD7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653" t="2582" r="54649" b="9963"/>
          <a:stretch/>
        </p:blipFill>
        <p:spPr>
          <a:xfrm>
            <a:off x="301456" y="4009218"/>
            <a:ext cx="2271921" cy="2262374"/>
          </a:xfrm>
          <a:prstGeom prst="rect">
            <a:avLst/>
          </a:prstGeom>
        </p:spPr>
      </p:pic>
      <p:pic>
        <p:nvPicPr>
          <p:cNvPr id="8" name="Immagine 7">
            <a:extLst>
              <a:ext uri="{FF2B5EF4-FFF2-40B4-BE49-F238E27FC236}">
                <a16:creationId xmlns:a16="http://schemas.microsoft.com/office/drawing/2014/main" xmlns="" id="{7C2A9A99-2C52-4DD6-91E9-13A5D0B70B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7941" t="3960" r="4361" b="9822"/>
          <a:stretch/>
        </p:blipFill>
        <p:spPr>
          <a:xfrm>
            <a:off x="2856670" y="4041207"/>
            <a:ext cx="2271921" cy="2230385"/>
          </a:xfrm>
          <a:prstGeom prst="rect">
            <a:avLst/>
          </a:prstGeom>
        </p:spPr>
      </p:pic>
    </p:spTree>
    <p:extLst>
      <p:ext uri="{BB962C8B-B14F-4D97-AF65-F5344CB8AC3E}">
        <p14:creationId xmlns:p14="http://schemas.microsoft.com/office/powerpoint/2010/main" val="3598287576"/>
      </p:ext>
    </p:extLst>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094B7015-988F-4C89-B455-24EA6C9C3213}"/>
              </a:ext>
            </a:extLst>
          </p:cNvPr>
          <p:cNvSpPr>
            <a:spLocks noGrp="1"/>
          </p:cNvSpPr>
          <p:nvPr>
            <p:ph type="title"/>
          </p:nvPr>
        </p:nvSpPr>
        <p:spPr/>
        <p:txBody>
          <a:bodyPr/>
          <a:lstStyle/>
          <a:p>
            <a:r>
              <a:rPr lang="en-US" dirty="0"/>
              <a:t>Ongoing Projects</a:t>
            </a:r>
          </a:p>
        </p:txBody>
      </p:sp>
      <p:sp>
        <p:nvSpPr>
          <p:cNvPr id="4" name="Segnaposto contenuto 1">
            <a:extLst>
              <a:ext uri="{FF2B5EF4-FFF2-40B4-BE49-F238E27FC236}">
                <a16:creationId xmlns:a16="http://schemas.microsoft.com/office/drawing/2014/main" xmlns="" id="{F6EDC5CC-AB9A-4AA6-BA42-8FCF6FEC5CB5}"/>
              </a:ext>
            </a:extLst>
          </p:cNvPr>
          <p:cNvSpPr>
            <a:spLocks noGrp="1"/>
          </p:cNvSpPr>
          <p:nvPr>
            <p:ph idx="1"/>
          </p:nvPr>
        </p:nvSpPr>
        <p:spPr>
          <a:xfrm>
            <a:off x="129209" y="850773"/>
            <a:ext cx="9537079" cy="2054058"/>
          </a:xfrm>
        </p:spPr>
        <p:txBody>
          <a:bodyPr/>
          <a:lstStyle/>
          <a:p>
            <a:pPr algn="just"/>
            <a:r>
              <a:rPr lang="it-IT" sz="2000" b="1" u="sng" dirty="0" err="1"/>
              <a:t>CO</a:t>
            </a:r>
            <a:r>
              <a:rPr lang="it-IT" sz="2000" dirty="0" err="1"/>
              <a:t>ntrol</a:t>
            </a:r>
            <a:r>
              <a:rPr lang="it-IT" sz="2000" dirty="0"/>
              <a:t> of </a:t>
            </a:r>
            <a:r>
              <a:rPr lang="it-IT" sz="2000" dirty="0" err="1"/>
              <a:t>coastal</a:t>
            </a:r>
            <a:r>
              <a:rPr lang="it-IT" sz="2000" dirty="0"/>
              <a:t> </a:t>
            </a:r>
            <a:r>
              <a:rPr lang="it-IT" sz="2000" b="1" u="sng" dirty="0" err="1"/>
              <a:t>A</a:t>
            </a:r>
            <a:r>
              <a:rPr lang="it-IT" sz="2000" dirty="0" err="1"/>
              <a:t>reas</a:t>
            </a:r>
            <a:r>
              <a:rPr lang="it-IT" sz="2000" dirty="0"/>
              <a:t> by </a:t>
            </a:r>
            <a:r>
              <a:rPr lang="it-IT" sz="2000" b="1" u="sng" dirty="0"/>
              <a:t>S</a:t>
            </a:r>
            <a:r>
              <a:rPr lang="it-IT" sz="2000" dirty="0"/>
              <a:t>AR data and </a:t>
            </a:r>
            <a:r>
              <a:rPr lang="it-IT" sz="2000" dirty="0" err="1"/>
              <a:t>multimission</a:t>
            </a:r>
            <a:r>
              <a:rPr lang="it-IT" sz="2000" dirty="0"/>
              <a:t>/</a:t>
            </a:r>
            <a:r>
              <a:rPr lang="it-IT" sz="2000" dirty="0" err="1"/>
              <a:t>multifrequency</a:t>
            </a:r>
            <a:r>
              <a:rPr lang="it-IT" sz="2000" dirty="0"/>
              <a:t> </a:t>
            </a:r>
            <a:r>
              <a:rPr lang="it-IT" sz="2000" b="1" u="sng" dirty="0"/>
              <a:t>T</a:t>
            </a:r>
            <a:r>
              <a:rPr lang="it-IT" sz="2000" dirty="0"/>
              <a:t>echniques (COAST) 18-month project </a:t>
            </a:r>
            <a:r>
              <a:rPr lang="en-US" sz="2000" dirty="0"/>
              <a:t>funded by the Italian Space Agency</a:t>
            </a:r>
          </a:p>
          <a:p>
            <a:pPr algn="just"/>
            <a:endParaRPr lang="en-US" sz="2000" dirty="0"/>
          </a:p>
          <a:p>
            <a:pPr algn="just"/>
            <a:r>
              <a:rPr lang="en-US" sz="2000" dirty="0"/>
              <a:t>Experimental verification of the added value of multi-mission/multi-frequency SAR data for monitoring</a:t>
            </a:r>
          </a:p>
          <a:p>
            <a:pPr lvl="1" algn="just"/>
            <a:r>
              <a:rPr lang="en-US" sz="2000" dirty="0"/>
              <a:t>protected marine areas </a:t>
            </a:r>
          </a:p>
          <a:p>
            <a:pPr lvl="1" algn="just"/>
            <a:r>
              <a:rPr lang="en-US" sz="2000" dirty="0"/>
              <a:t>areas affected by illegal fishing </a:t>
            </a:r>
          </a:p>
          <a:p>
            <a:pPr lvl="1" algn="just"/>
            <a:r>
              <a:rPr lang="en-US" sz="2000" dirty="0"/>
              <a:t>areas affected by smuggling</a:t>
            </a:r>
            <a:endParaRPr lang="it-IT" sz="2000" dirty="0"/>
          </a:p>
          <a:p>
            <a:pPr marL="0" indent="0" algn="just">
              <a:buNone/>
            </a:pPr>
            <a:endParaRPr lang="en-US" dirty="0"/>
          </a:p>
        </p:txBody>
      </p:sp>
      <p:pic>
        <p:nvPicPr>
          <p:cNvPr id="5" name="Picture 2" descr="logoDIItrasparente 3">
            <a:extLst>
              <a:ext uri="{FF2B5EF4-FFF2-40B4-BE49-F238E27FC236}">
                <a16:creationId xmlns:a16="http://schemas.microsoft.com/office/drawing/2014/main" xmlns="" id="{3A07ED63-5E91-49D7-9E1D-66826DC3520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4516" y="5421948"/>
            <a:ext cx="4461730" cy="6332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isultati immagini per università napoli federico II">
            <a:extLst>
              <a:ext uri="{FF2B5EF4-FFF2-40B4-BE49-F238E27FC236}">
                <a16:creationId xmlns:a16="http://schemas.microsoft.com/office/drawing/2014/main" xmlns="" id="{57C97AEF-8B18-4974-9AA2-5B412BD2612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586"/>
          <a:stretch/>
        </p:blipFill>
        <p:spPr bwMode="auto">
          <a:xfrm>
            <a:off x="1775936" y="4194486"/>
            <a:ext cx="2920769" cy="984375"/>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xmlns="" id="{E853E29D-1B07-4D45-9D05-D31C4CE1B8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17319" y="3428631"/>
            <a:ext cx="2626595" cy="2626595"/>
          </a:xfrm>
          <a:prstGeom prst="rect">
            <a:avLst/>
          </a:prstGeom>
        </p:spPr>
      </p:pic>
      <p:pic>
        <p:nvPicPr>
          <p:cNvPr id="8" name="Immagine 7">
            <a:extLst>
              <a:ext uri="{FF2B5EF4-FFF2-40B4-BE49-F238E27FC236}">
                <a16:creationId xmlns:a16="http://schemas.microsoft.com/office/drawing/2014/main" xmlns="" id="{6BF0F0D1-6D23-4D6B-A7CB-2FFDE7BD7222}"/>
              </a:ext>
            </a:extLst>
          </p:cNvPr>
          <p:cNvPicPr/>
          <p:nvPr/>
        </p:nvPicPr>
        <p:blipFill rotWithShape="1">
          <a:blip r:embed="rId5" cstate="screen">
            <a:extLst>
              <a:ext uri="{28A0092B-C50C-407E-A947-70E740481C1C}">
                <a14:useLocalDpi xmlns:a14="http://schemas.microsoft.com/office/drawing/2010/main"/>
              </a:ext>
            </a:extLst>
          </a:blip>
          <a:srcRect b="-1"/>
          <a:stretch/>
        </p:blipFill>
        <p:spPr>
          <a:xfrm>
            <a:off x="5617319" y="5278290"/>
            <a:ext cx="2142455" cy="860696"/>
          </a:xfrm>
          <a:prstGeom prst="rect">
            <a:avLst/>
          </a:prstGeom>
        </p:spPr>
      </p:pic>
      <p:pic>
        <p:nvPicPr>
          <p:cNvPr id="9" name="Elemento grafico 8">
            <a:extLst>
              <a:ext uri="{FF2B5EF4-FFF2-40B4-BE49-F238E27FC236}">
                <a16:creationId xmlns:a16="http://schemas.microsoft.com/office/drawing/2014/main" xmlns="" id="{49CD7B4C-D2B1-479C-9B9D-98580B37531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775396" y="2446478"/>
            <a:ext cx="2854434" cy="1246651"/>
          </a:xfrm>
          <a:prstGeom prst="rect">
            <a:avLst/>
          </a:prstGeom>
        </p:spPr>
      </p:pic>
    </p:spTree>
    <p:extLst>
      <p:ext uri="{BB962C8B-B14F-4D97-AF65-F5344CB8AC3E}">
        <p14:creationId xmlns:p14="http://schemas.microsoft.com/office/powerpoint/2010/main" val="2291971425"/>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BAC75822-6EDA-4B69-BFAE-118B6C181A14}"/>
              </a:ext>
            </a:extLst>
          </p:cNvPr>
          <p:cNvSpPr>
            <a:spLocks noGrp="1"/>
          </p:cNvSpPr>
          <p:nvPr>
            <p:ph idx="1"/>
          </p:nvPr>
        </p:nvSpPr>
        <p:spPr/>
        <p:txBody>
          <a:bodyPr/>
          <a:lstStyle/>
          <a:p>
            <a:pPr>
              <a:buNone/>
            </a:pPr>
            <a:r>
              <a:rPr lang="en-US" sz="1600" dirty="0"/>
              <a:t>Current Staff: 2 </a:t>
            </a:r>
            <a:r>
              <a:rPr lang="en-US" altLang="en-US" sz="1600" dirty="0"/>
              <a:t>Full Professor, 4 Associate, 2 Assistant Professors, 1 Post-Doc Researchers and 10 PhD Students</a:t>
            </a:r>
          </a:p>
          <a:p>
            <a:pPr algn="just"/>
            <a:endParaRPr lang="en-US" dirty="0"/>
          </a:p>
          <a:p>
            <a:pPr algn="just"/>
            <a:endParaRPr lang="en-US" dirty="0"/>
          </a:p>
        </p:txBody>
      </p:sp>
      <p:sp>
        <p:nvSpPr>
          <p:cNvPr id="3" name="Titolo 2">
            <a:extLst>
              <a:ext uri="{FF2B5EF4-FFF2-40B4-BE49-F238E27FC236}">
                <a16:creationId xmlns:a16="http://schemas.microsoft.com/office/drawing/2014/main" xmlns="" id="{CA9C626A-4774-4332-8CE0-79F227EC6ADF}"/>
              </a:ext>
            </a:extLst>
          </p:cNvPr>
          <p:cNvSpPr>
            <a:spLocks noGrp="1"/>
          </p:cNvSpPr>
          <p:nvPr>
            <p:ph type="title"/>
          </p:nvPr>
        </p:nvSpPr>
        <p:spPr/>
        <p:txBody>
          <a:bodyPr/>
          <a:lstStyle/>
          <a:p>
            <a:r>
              <a:rPr lang="en-US" sz="2000" dirty="0"/>
              <a:t>Aerospace Systems Team</a:t>
            </a:r>
            <a:endParaRPr lang="en-US" dirty="0"/>
          </a:p>
        </p:txBody>
      </p:sp>
      <p:pic>
        <p:nvPicPr>
          <p:cNvPr id="6" name="Immagine 2">
            <a:extLst>
              <a:ext uri="{FF2B5EF4-FFF2-40B4-BE49-F238E27FC236}">
                <a16:creationId xmlns:a16="http://schemas.microsoft.com/office/drawing/2014/main" xmlns="" id="{13C9B87D-D6E7-4381-8CE4-C8425BD61F3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4033" y="1608531"/>
            <a:ext cx="1009650" cy="1331912"/>
          </a:xfrm>
          <a:prstGeom prst="rect">
            <a:avLst/>
          </a:prstGeom>
          <a:noFill/>
          <a:ln w="9525">
            <a:noFill/>
            <a:miter lim="800000"/>
            <a:headEnd/>
            <a:tailEnd/>
          </a:ln>
        </p:spPr>
      </p:pic>
      <p:pic>
        <p:nvPicPr>
          <p:cNvPr id="7" name="Immagine 4">
            <a:extLst>
              <a:ext uri="{FF2B5EF4-FFF2-40B4-BE49-F238E27FC236}">
                <a16:creationId xmlns:a16="http://schemas.microsoft.com/office/drawing/2014/main" xmlns="" id="{C58DE829-AD82-48C2-9F8C-5E07088BA73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0246" y="1564081"/>
            <a:ext cx="985837" cy="1331912"/>
          </a:xfrm>
          <a:prstGeom prst="rect">
            <a:avLst/>
          </a:prstGeom>
          <a:noFill/>
          <a:ln w="9525">
            <a:noFill/>
            <a:miter lim="800000"/>
            <a:headEnd/>
            <a:tailEnd/>
          </a:ln>
        </p:spPr>
      </p:pic>
      <p:pic>
        <p:nvPicPr>
          <p:cNvPr id="8" name="Immagine 5">
            <a:extLst>
              <a:ext uri="{FF2B5EF4-FFF2-40B4-BE49-F238E27FC236}">
                <a16:creationId xmlns:a16="http://schemas.microsoft.com/office/drawing/2014/main" xmlns="" id="{62C9F454-B48F-47E4-9CCF-EC52D4C3926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60896" y="1592656"/>
            <a:ext cx="976312" cy="1331912"/>
          </a:xfrm>
          <a:prstGeom prst="rect">
            <a:avLst/>
          </a:prstGeom>
          <a:noFill/>
          <a:ln w="9525">
            <a:noFill/>
            <a:miter lim="800000"/>
            <a:headEnd/>
            <a:tailEnd/>
          </a:ln>
        </p:spPr>
      </p:pic>
      <p:pic>
        <p:nvPicPr>
          <p:cNvPr id="10" name="Immagine 7">
            <a:extLst>
              <a:ext uri="{FF2B5EF4-FFF2-40B4-BE49-F238E27FC236}">
                <a16:creationId xmlns:a16="http://schemas.microsoft.com/office/drawing/2014/main" xmlns="" id="{E03F3569-EB4E-42A1-B175-2D653ECBEA8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10061" y="1608531"/>
            <a:ext cx="1004887" cy="1331912"/>
          </a:xfrm>
          <a:prstGeom prst="rect">
            <a:avLst/>
          </a:prstGeom>
          <a:noFill/>
          <a:ln w="9525">
            <a:noFill/>
            <a:miter lim="800000"/>
            <a:headEnd/>
            <a:tailEnd/>
          </a:ln>
        </p:spPr>
      </p:pic>
      <p:pic>
        <p:nvPicPr>
          <p:cNvPr id="11" name="Picture 2" descr="Domenico Accardo">
            <a:extLst>
              <a:ext uri="{FF2B5EF4-FFF2-40B4-BE49-F238E27FC236}">
                <a16:creationId xmlns:a16="http://schemas.microsoft.com/office/drawing/2014/main" xmlns="" id="{9DCA57D5-2585-44A7-9754-3919D0428F9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40398" y="1608531"/>
            <a:ext cx="1074738" cy="1331912"/>
          </a:xfrm>
          <a:prstGeom prst="rect">
            <a:avLst/>
          </a:prstGeom>
          <a:noFill/>
          <a:ln w="9525">
            <a:noFill/>
            <a:miter lim="800000"/>
            <a:headEnd/>
            <a:tailEnd/>
          </a:ln>
        </p:spPr>
      </p:pic>
      <p:pic>
        <p:nvPicPr>
          <p:cNvPr id="12" name="Immagine 9">
            <a:extLst>
              <a:ext uri="{FF2B5EF4-FFF2-40B4-BE49-F238E27FC236}">
                <a16:creationId xmlns:a16="http://schemas.microsoft.com/office/drawing/2014/main" xmlns="" id="{3EF615B6-22C5-4792-8266-FD7DF166D2E8}"/>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40586" y="1608531"/>
            <a:ext cx="985837" cy="1331912"/>
          </a:xfrm>
          <a:prstGeom prst="rect">
            <a:avLst/>
          </a:prstGeom>
          <a:noFill/>
          <a:ln w="9525">
            <a:noFill/>
            <a:miter lim="800000"/>
            <a:headEnd/>
            <a:tailEnd/>
          </a:ln>
        </p:spPr>
      </p:pic>
      <p:sp>
        <p:nvSpPr>
          <p:cNvPr id="13" name="CasellaDiTesto 12">
            <a:extLst>
              <a:ext uri="{FF2B5EF4-FFF2-40B4-BE49-F238E27FC236}">
                <a16:creationId xmlns:a16="http://schemas.microsoft.com/office/drawing/2014/main" xmlns="" id="{B3E460E7-A0CF-405B-8A7B-7BFCE4295672}"/>
              </a:ext>
            </a:extLst>
          </p:cNvPr>
          <p:cNvSpPr txBox="1"/>
          <p:nvPr/>
        </p:nvSpPr>
        <p:spPr>
          <a:xfrm>
            <a:off x="831958" y="2926156"/>
            <a:ext cx="1662113" cy="246062"/>
          </a:xfrm>
          <a:prstGeom prst="rect">
            <a:avLst/>
          </a:prstGeom>
          <a:noFill/>
        </p:spPr>
        <p:txBody>
          <a:bodyPr>
            <a:spAutoFit/>
          </a:bodyPr>
          <a:lstStyle/>
          <a:p>
            <a:pPr>
              <a:defRPr/>
            </a:pPr>
            <a:r>
              <a:rPr lang="it-IT" sz="1000" dirty="0" err="1">
                <a:solidFill>
                  <a:srgbClr val="000099"/>
                </a:solidFill>
                <a:latin typeface="+mn-lt"/>
              </a:rPr>
              <a:t>Prof.Antonio</a:t>
            </a:r>
            <a:r>
              <a:rPr lang="it-IT" sz="1000" dirty="0">
                <a:solidFill>
                  <a:srgbClr val="000099"/>
                </a:solidFill>
                <a:latin typeface="+mn-lt"/>
              </a:rPr>
              <a:t> Moccia</a:t>
            </a:r>
          </a:p>
        </p:txBody>
      </p:sp>
      <p:sp>
        <p:nvSpPr>
          <p:cNvPr id="14" name="CasellaDiTesto 13">
            <a:extLst>
              <a:ext uri="{FF2B5EF4-FFF2-40B4-BE49-F238E27FC236}">
                <a16:creationId xmlns:a16="http://schemas.microsoft.com/office/drawing/2014/main" xmlns="" id="{F1B8EBC1-9035-4275-A456-0107DAED8659}"/>
              </a:ext>
            </a:extLst>
          </p:cNvPr>
          <p:cNvSpPr txBox="1"/>
          <p:nvPr/>
        </p:nvSpPr>
        <p:spPr>
          <a:xfrm>
            <a:off x="2194033" y="2926156"/>
            <a:ext cx="1662113" cy="246062"/>
          </a:xfrm>
          <a:prstGeom prst="rect">
            <a:avLst/>
          </a:prstGeom>
          <a:noFill/>
        </p:spPr>
        <p:txBody>
          <a:bodyPr>
            <a:spAutoFit/>
          </a:bodyPr>
          <a:lstStyle/>
          <a:p>
            <a:pPr>
              <a:defRPr/>
            </a:pPr>
            <a:r>
              <a:rPr lang="it-IT" sz="1000" dirty="0" err="1">
                <a:solidFill>
                  <a:srgbClr val="000099"/>
                </a:solidFill>
                <a:latin typeface="+mn-lt"/>
              </a:rPr>
              <a:t>Prof.Michele</a:t>
            </a:r>
            <a:r>
              <a:rPr lang="it-IT" sz="1000" dirty="0">
                <a:solidFill>
                  <a:srgbClr val="000099"/>
                </a:solidFill>
                <a:latin typeface="+mn-lt"/>
              </a:rPr>
              <a:t> Grassi</a:t>
            </a:r>
          </a:p>
        </p:txBody>
      </p:sp>
      <p:sp>
        <p:nvSpPr>
          <p:cNvPr id="15" name="CasellaDiTesto 14">
            <a:extLst>
              <a:ext uri="{FF2B5EF4-FFF2-40B4-BE49-F238E27FC236}">
                <a16:creationId xmlns:a16="http://schemas.microsoft.com/office/drawing/2014/main" xmlns="" id="{F46D4048-3165-4026-AEAA-C45C4835E78B}"/>
              </a:ext>
            </a:extLst>
          </p:cNvPr>
          <p:cNvSpPr txBox="1"/>
          <p:nvPr/>
        </p:nvSpPr>
        <p:spPr>
          <a:xfrm>
            <a:off x="3514833" y="2926156"/>
            <a:ext cx="1662113" cy="246062"/>
          </a:xfrm>
          <a:prstGeom prst="rect">
            <a:avLst/>
          </a:prstGeom>
          <a:noFill/>
        </p:spPr>
        <p:txBody>
          <a:bodyPr>
            <a:spAutoFit/>
          </a:bodyPr>
          <a:lstStyle/>
          <a:p>
            <a:pPr>
              <a:defRPr/>
            </a:pPr>
            <a:r>
              <a:rPr lang="it-IT" sz="1000" dirty="0">
                <a:solidFill>
                  <a:srgbClr val="000099"/>
                </a:solidFill>
                <a:latin typeface="+mn-lt"/>
              </a:rPr>
              <a:t>Prof. Giancarlo Rufino</a:t>
            </a:r>
          </a:p>
        </p:txBody>
      </p:sp>
      <p:sp>
        <p:nvSpPr>
          <p:cNvPr id="17" name="CasellaDiTesto 16">
            <a:extLst>
              <a:ext uri="{FF2B5EF4-FFF2-40B4-BE49-F238E27FC236}">
                <a16:creationId xmlns:a16="http://schemas.microsoft.com/office/drawing/2014/main" xmlns="" id="{FED32039-6180-4B17-BC68-C9A499394A11}"/>
              </a:ext>
            </a:extLst>
          </p:cNvPr>
          <p:cNvSpPr txBox="1"/>
          <p:nvPr/>
        </p:nvSpPr>
        <p:spPr>
          <a:xfrm>
            <a:off x="4800498" y="2926156"/>
            <a:ext cx="1663700" cy="246062"/>
          </a:xfrm>
          <a:prstGeom prst="rect">
            <a:avLst/>
          </a:prstGeom>
          <a:noFill/>
        </p:spPr>
        <p:txBody>
          <a:bodyPr>
            <a:spAutoFit/>
          </a:bodyPr>
          <a:lstStyle/>
          <a:p>
            <a:pPr>
              <a:defRPr/>
            </a:pPr>
            <a:r>
              <a:rPr lang="it-IT" sz="1000" dirty="0">
                <a:solidFill>
                  <a:srgbClr val="000099"/>
                </a:solidFill>
                <a:latin typeface="+mn-lt"/>
              </a:rPr>
              <a:t>Prof. </a:t>
            </a:r>
            <a:r>
              <a:rPr lang="it-IT" sz="1000" dirty="0" err="1">
                <a:solidFill>
                  <a:srgbClr val="000099"/>
                </a:solidFill>
                <a:latin typeface="+mn-lt"/>
              </a:rPr>
              <a:t>Giancarmine</a:t>
            </a:r>
            <a:r>
              <a:rPr lang="it-IT" sz="1000" dirty="0">
                <a:solidFill>
                  <a:srgbClr val="000099"/>
                </a:solidFill>
                <a:latin typeface="+mn-lt"/>
              </a:rPr>
              <a:t> Fasano</a:t>
            </a:r>
          </a:p>
        </p:txBody>
      </p:sp>
      <p:sp>
        <p:nvSpPr>
          <p:cNvPr id="18" name="CasellaDiTesto 17">
            <a:extLst>
              <a:ext uri="{FF2B5EF4-FFF2-40B4-BE49-F238E27FC236}">
                <a16:creationId xmlns:a16="http://schemas.microsoft.com/office/drawing/2014/main" xmlns="" id="{B054EF12-D7D7-4AE1-A0AA-97038EBD4481}"/>
              </a:ext>
            </a:extLst>
          </p:cNvPr>
          <p:cNvSpPr txBox="1"/>
          <p:nvPr/>
        </p:nvSpPr>
        <p:spPr>
          <a:xfrm>
            <a:off x="6329261" y="2926156"/>
            <a:ext cx="1663700" cy="246062"/>
          </a:xfrm>
          <a:prstGeom prst="rect">
            <a:avLst/>
          </a:prstGeom>
          <a:noFill/>
        </p:spPr>
        <p:txBody>
          <a:bodyPr>
            <a:spAutoFit/>
          </a:bodyPr>
          <a:lstStyle/>
          <a:p>
            <a:pPr>
              <a:defRPr/>
            </a:pPr>
            <a:r>
              <a:rPr lang="it-IT" sz="1000" dirty="0">
                <a:solidFill>
                  <a:srgbClr val="000099"/>
                </a:solidFill>
                <a:latin typeface="+mn-lt"/>
              </a:rPr>
              <a:t>Prof. Domenico Accardo</a:t>
            </a:r>
          </a:p>
        </p:txBody>
      </p:sp>
      <p:pic>
        <p:nvPicPr>
          <p:cNvPr id="19" name="Picture 11" descr="Roberto Opromolla">
            <a:extLst>
              <a:ext uri="{FF2B5EF4-FFF2-40B4-BE49-F238E27FC236}">
                <a16:creationId xmlns:a16="http://schemas.microsoft.com/office/drawing/2014/main" xmlns="" id="{CB8E0B0E-153E-409E-8286-8F72531AB84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48102" y="3448758"/>
            <a:ext cx="1009650" cy="1331913"/>
          </a:xfrm>
          <a:prstGeom prst="rect">
            <a:avLst/>
          </a:prstGeom>
          <a:noFill/>
          <a:ln w="9525">
            <a:noFill/>
            <a:miter lim="800000"/>
            <a:headEnd/>
            <a:tailEnd/>
          </a:ln>
        </p:spPr>
      </p:pic>
      <p:pic>
        <p:nvPicPr>
          <p:cNvPr id="20" name="Picture 13" descr="https://scontent.xx.fbcdn.net/v/t1.0-9/14370364_10209407904101893_5206882546679281159_n.jpg?oh=627fe52925685868dabb212b38cc1371&amp;oe=58A95510">
            <a:extLst>
              <a:ext uri="{FF2B5EF4-FFF2-40B4-BE49-F238E27FC236}">
                <a16:creationId xmlns:a16="http://schemas.microsoft.com/office/drawing/2014/main" xmlns="" id="{7B8429B0-66C7-4C7D-A455-1CFDD33BF7E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57609" y="3458524"/>
            <a:ext cx="998537" cy="1331913"/>
          </a:xfrm>
          <a:prstGeom prst="rect">
            <a:avLst/>
          </a:prstGeom>
          <a:noFill/>
          <a:ln w="9525">
            <a:noFill/>
            <a:miter lim="800000"/>
            <a:headEnd/>
            <a:tailEnd/>
          </a:ln>
        </p:spPr>
      </p:pic>
      <p:sp>
        <p:nvSpPr>
          <p:cNvPr id="22" name="CasellaDiTesto 21">
            <a:extLst>
              <a:ext uri="{FF2B5EF4-FFF2-40B4-BE49-F238E27FC236}">
                <a16:creationId xmlns:a16="http://schemas.microsoft.com/office/drawing/2014/main" xmlns="" id="{6803ED9D-6226-4161-A513-E1153381F7A4}"/>
              </a:ext>
            </a:extLst>
          </p:cNvPr>
          <p:cNvSpPr txBox="1"/>
          <p:nvPr/>
        </p:nvSpPr>
        <p:spPr>
          <a:xfrm>
            <a:off x="2326634" y="4780671"/>
            <a:ext cx="1812925" cy="246221"/>
          </a:xfrm>
          <a:prstGeom prst="rect">
            <a:avLst/>
          </a:prstGeom>
          <a:noFill/>
        </p:spPr>
        <p:txBody>
          <a:bodyPr wrap="square">
            <a:spAutoFit/>
          </a:bodyPr>
          <a:lstStyle/>
          <a:p>
            <a:pPr>
              <a:defRPr/>
            </a:pPr>
            <a:r>
              <a:rPr lang="it-IT" sz="1000" dirty="0">
                <a:solidFill>
                  <a:srgbClr val="000099"/>
                </a:solidFill>
                <a:latin typeface="+mn-lt"/>
              </a:rPr>
              <a:t>Maria Daniela Graziano, PhD</a:t>
            </a:r>
          </a:p>
        </p:txBody>
      </p:sp>
      <p:sp>
        <p:nvSpPr>
          <p:cNvPr id="24" name="CasellaDiTesto 23">
            <a:extLst>
              <a:ext uri="{FF2B5EF4-FFF2-40B4-BE49-F238E27FC236}">
                <a16:creationId xmlns:a16="http://schemas.microsoft.com/office/drawing/2014/main" xmlns="" id="{A3496D2A-8949-4CD3-B291-69B1EA73E367}"/>
              </a:ext>
            </a:extLst>
          </p:cNvPr>
          <p:cNvSpPr txBox="1"/>
          <p:nvPr/>
        </p:nvSpPr>
        <p:spPr>
          <a:xfrm>
            <a:off x="4048382" y="4762613"/>
            <a:ext cx="2665413" cy="246221"/>
          </a:xfrm>
          <a:prstGeom prst="rect">
            <a:avLst/>
          </a:prstGeom>
          <a:noFill/>
        </p:spPr>
        <p:txBody>
          <a:bodyPr wrap="square">
            <a:spAutoFit/>
          </a:bodyPr>
          <a:lstStyle/>
          <a:p>
            <a:pPr>
              <a:defRPr/>
            </a:pPr>
            <a:r>
              <a:rPr lang="it-IT" sz="1000" dirty="0">
                <a:solidFill>
                  <a:srgbClr val="000099"/>
                </a:solidFill>
                <a:latin typeface="+mn-lt"/>
              </a:rPr>
              <a:t>Roberto Opromolla, PhD</a:t>
            </a:r>
          </a:p>
        </p:txBody>
      </p:sp>
      <p:pic>
        <p:nvPicPr>
          <p:cNvPr id="25" name="Picture 10" descr="Flavia Causa">
            <a:extLst>
              <a:ext uri="{FF2B5EF4-FFF2-40B4-BE49-F238E27FC236}">
                <a16:creationId xmlns:a16="http://schemas.microsoft.com/office/drawing/2014/main" xmlns="" id="{A901D100-6F8A-4780-899C-D32C932708C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76697" y="3429000"/>
            <a:ext cx="998537" cy="1331913"/>
          </a:xfrm>
          <a:prstGeom prst="rect">
            <a:avLst/>
          </a:prstGeom>
          <a:noFill/>
          <a:ln w="9525">
            <a:noFill/>
            <a:miter lim="800000"/>
            <a:headEnd/>
            <a:tailEnd/>
          </a:ln>
        </p:spPr>
      </p:pic>
      <p:sp>
        <p:nvSpPr>
          <p:cNvPr id="26" name="CasellaDiTesto 25">
            <a:extLst>
              <a:ext uri="{FF2B5EF4-FFF2-40B4-BE49-F238E27FC236}">
                <a16:creationId xmlns:a16="http://schemas.microsoft.com/office/drawing/2014/main" xmlns="" id="{8F04CA1C-FF50-4968-AE33-ADF5AD024520}"/>
              </a:ext>
            </a:extLst>
          </p:cNvPr>
          <p:cNvSpPr txBox="1"/>
          <p:nvPr/>
        </p:nvSpPr>
        <p:spPr>
          <a:xfrm>
            <a:off x="6926497" y="4799832"/>
            <a:ext cx="1498888" cy="246221"/>
          </a:xfrm>
          <a:prstGeom prst="rect">
            <a:avLst/>
          </a:prstGeom>
          <a:noFill/>
        </p:spPr>
        <p:txBody>
          <a:bodyPr wrap="square">
            <a:spAutoFit/>
          </a:bodyPr>
          <a:lstStyle/>
          <a:p>
            <a:pPr>
              <a:defRPr/>
            </a:pPr>
            <a:r>
              <a:rPr lang="it-IT" sz="1000" dirty="0">
                <a:solidFill>
                  <a:srgbClr val="000099"/>
                </a:solidFill>
                <a:latin typeface="+mn-lt"/>
              </a:rPr>
              <a:t>Flavia Causa, PhD</a:t>
            </a:r>
          </a:p>
        </p:txBody>
      </p:sp>
      <p:sp>
        <p:nvSpPr>
          <p:cNvPr id="34" name="CasellaDiTesto 33">
            <a:extLst>
              <a:ext uri="{FF2B5EF4-FFF2-40B4-BE49-F238E27FC236}">
                <a16:creationId xmlns:a16="http://schemas.microsoft.com/office/drawing/2014/main" xmlns="" id="{18FB0C8B-3966-4E27-93FD-DD916236AB7B}"/>
              </a:ext>
            </a:extLst>
          </p:cNvPr>
          <p:cNvSpPr txBox="1"/>
          <p:nvPr/>
        </p:nvSpPr>
        <p:spPr>
          <a:xfrm>
            <a:off x="7867416" y="2921424"/>
            <a:ext cx="1663700" cy="246062"/>
          </a:xfrm>
          <a:prstGeom prst="rect">
            <a:avLst/>
          </a:prstGeom>
          <a:noFill/>
        </p:spPr>
        <p:txBody>
          <a:bodyPr>
            <a:spAutoFit/>
          </a:bodyPr>
          <a:lstStyle/>
          <a:p>
            <a:pPr>
              <a:defRPr/>
            </a:pPr>
            <a:r>
              <a:rPr lang="it-IT" sz="1000" dirty="0">
                <a:solidFill>
                  <a:srgbClr val="000099"/>
                </a:solidFill>
                <a:latin typeface="+mn-lt"/>
              </a:rPr>
              <a:t>Prof. Alfredo Renga</a:t>
            </a:r>
          </a:p>
        </p:txBody>
      </p:sp>
      <p:sp>
        <p:nvSpPr>
          <p:cNvPr id="39" name="CasellaDiTesto 38">
            <a:extLst>
              <a:ext uri="{FF2B5EF4-FFF2-40B4-BE49-F238E27FC236}">
                <a16:creationId xmlns:a16="http://schemas.microsoft.com/office/drawing/2014/main" xmlns="" id="{AA94157F-C643-449A-AE94-AEEA8E0DADCF}"/>
              </a:ext>
            </a:extLst>
          </p:cNvPr>
          <p:cNvSpPr txBox="1"/>
          <p:nvPr/>
        </p:nvSpPr>
        <p:spPr>
          <a:xfrm>
            <a:off x="1516571" y="3749008"/>
            <a:ext cx="1300476" cy="584775"/>
          </a:xfrm>
          <a:prstGeom prst="rect">
            <a:avLst/>
          </a:prstGeom>
          <a:noFill/>
        </p:spPr>
        <p:txBody>
          <a:bodyPr wrap="square" rtlCol="0">
            <a:spAutoFit/>
          </a:bodyPr>
          <a:lstStyle/>
          <a:p>
            <a:pPr algn="ctr"/>
            <a:r>
              <a:rPr lang="it-IT" sz="1600" i="1" dirty="0">
                <a:solidFill>
                  <a:srgbClr val="000099"/>
                </a:solidFill>
              </a:rPr>
              <a:t>Assistant Professors</a:t>
            </a:r>
          </a:p>
        </p:txBody>
      </p:sp>
      <p:sp>
        <p:nvSpPr>
          <p:cNvPr id="40" name="CasellaDiTesto 39">
            <a:extLst>
              <a:ext uri="{FF2B5EF4-FFF2-40B4-BE49-F238E27FC236}">
                <a16:creationId xmlns:a16="http://schemas.microsoft.com/office/drawing/2014/main" xmlns="" id="{3246EA3C-7A2D-47E0-8B88-95ADCB73C7FA}"/>
              </a:ext>
            </a:extLst>
          </p:cNvPr>
          <p:cNvSpPr txBox="1"/>
          <p:nvPr/>
        </p:nvSpPr>
        <p:spPr>
          <a:xfrm>
            <a:off x="5750821" y="3735288"/>
            <a:ext cx="1300476" cy="584775"/>
          </a:xfrm>
          <a:prstGeom prst="rect">
            <a:avLst/>
          </a:prstGeom>
          <a:noFill/>
        </p:spPr>
        <p:txBody>
          <a:bodyPr wrap="square" rtlCol="0">
            <a:spAutoFit/>
          </a:bodyPr>
          <a:lstStyle/>
          <a:p>
            <a:pPr algn="ctr"/>
            <a:r>
              <a:rPr lang="it-IT" sz="1600" i="1" dirty="0">
                <a:solidFill>
                  <a:srgbClr val="000099"/>
                </a:solidFill>
              </a:rPr>
              <a:t>Post-Doc</a:t>
            </a:r>
          </a:p>
          <a:p>
            <a:pPr algn="ctr"/>
            <a:r>
              <a:rPr lang="it-IT" sz="1600" i="1" dirty="0" err="1">
                <a:solidFill>
                  <a:srgbClr val="000099"/>
                </a:solidFill>
              </a:rPr>
              <a:t>Researcher</a:t>
            </a:r>
            <a:endParaRPr lang="it-IT" sz="1600" i="1" dirty="0">
              <a:solidFill>
                <a:srgbClr val="000099"/>
              </a:solidFill>
            </a:endParaRPr>
          </a:p>
        </p:txBody>
      </p:sp>
      <p:sp>
        <p:nvSpPr>
          <p:cNvPr id="27" name="CasellaDiTesto 26">
            <a:extLst>
              <a:ext uri="{FF2B5EF4-FFF2-40B4-BE49-F238E27FC236}">
                <a16:creationId xmlns:a16="http://schemas.microsoft.com/office/drawing/2014/main" xmlns="" id="{7BF718FD-164A-4AE1-BA72-55F1B0204ED2}"/>
              </a:ext>
            </a:extLst>
          </p:cNvPr>
          <p:cNvSpPr txBox="1"/>
          <p:nvPr/>
        </p:nvSpPr>
        <p:spPr>
          <a:xfrm>
            <a:off x="537328" y="5458996"/>
            <a:ext cx="8820232" cy="830997"/>
          </a:xfrm>
          <a:prstGeom prst="rect">
            <a:avLst/>
          </a:prstGeom>
          <a:noFill/>
        </p:spPr>
        <p:txBody>
          <a:bodyPr wrap="square">
            <a:spAutoFit/>
          </a:bodyPr>
          <a:lstStyle/>
          <a:p>
            <a:pPr marL="0" indent="0" algn="ctr">
              <a:buNone/>
            </a:pPr>
            <a:r>
              <a:rPr lang="en-US" altLang="en-US" sz="2400" b="1" i="1" dirty="0">
                <a:solidFill>
                  <a:srgbClr val="000099"/>
                </a:solidFill>
                <a:latin typeface="Calibri" panose="020F0502020204030204" pitchFamily="34" charset="0"/>
                <a:cs typeface="Calibri" panose="020F0502020204030204" pitchFamily="34" charset="0"/>
              </a:rPr>
              <a:t>More than 30 years track record of funded projects in aerospace systems technology and applications</a:t>
            </a:r>
          </a:p>
        </p:txBody>
      </p:sp>
    </p:spTree>
    <p:extLst>
      <p:ext uri="{BB962C8B-B14F-4D97-AF65-F5344CB8AC3E}">
        <p14:creationId xmlns:p14="http://schemas.microsoft.com/office/powerpoint/2010/main" val="456949109"/>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094B7015-988F-4C89-B455-24EA6C9C3213}"/>
              </a:ext>
            </a:extLst>
          </p:cNvPr>
          <p:cNvSpPr>
            <a:spLocks noGrp="1"/>
          </p:cNvSpPr>
          <p:nvPr>
            <p:ph type="title"/>
          </p:nvPr>
        </p:nvSpPr>
        <p:spPr/>
        <p:txBody>
          <a:bodyPr/>
          <a:lstStyle/>
          <a:p>
            <a:r>
              <a:rPr lang="en-US" dirty="0"/>
              <a:t>Ongoing Projects</a:t>
            </a:r>
          </a:p>
        </p:txBody>
      </p:sp>
      <p:sp>
        <p:nvSpPr>
          <p:cNvPr id="10" name="Segnaposto contenuto 1">
            <a:extLst>
              <a:ext uri="{FF2B5EF4-FFF2-40B4-BE49-F238E27FC236}">
                <a16:creationId xmlns:a16="http://schemas.microsoft.com/office/drawing/2014/main" xmlns="" id="{454607FD-B84B-41EE-9E56-9901A3DE7D41}"/>
              </a:ext>
            </a:extLst>
          </p:cNvPr>
          <p:cNvSpPr>
            <a:spLocks noGrp="1"/>
          </p:cNvSpPr>
          <p:nvPr>
            <p:ph idx="1"/>
          </p:nvPr>
        </p:nvSpPr>
        <p:spPr>
          <a:xfrm>
            <a:off x="228599" y="770801"/>
            <a:ext cx="9541565" cy="2688035"/>
          </a:xfrm>
        </p:spPr>
        <p:txBody>
          <a:bodyPr/>
          <a:lstStyle/>
          <a:p>
            <a:pPr>
              <a:spcBef>
                <a:spcPts val="1000"/>
              </a:spcBef>
            </a:pPr>
            <a:r>
              <a:rPr lang="en-US" sz="2000" b="1" dirty="0"/>
              <a:t>ARGO - </a:t>
            </a:r>
            <a:r>
              <a:rPr lang="en-US" sz="2000" b="1" dirty="0">
                <a:effectLst/>
                <a:latin typeface="Arial" panose="020B0604020202020204" pitchFamily="34" charset="0"/>
                <a:ea typeface="Arial" panose="020B0604020202020204" pitchFamily="34" charset="0"/>
              </a:rPr>
              <a:t>A wake Revelation system for </a:t>
            </a:r>
            <a:r>
              <a:rPr lang="en-US" sz="2000" b="1" dirty="0" err="1">
                <a:effectLst/>
                <a:latin typeface="Arial" panose="020B0604020202020204" pitchFamily="34" charset="0"/>
                <a:ea typeface="Arial" panose="020B0604020202020204" pitchFamily="34" charset="0"/>
              </a:rPr>
              <a:t>GO-fast</a:t>
            </a:r>
            <a:r>
              <a:rPr lang="en-US" sz="2000" b="1" dirty="0">
                <a:effectLst/>
                <a:latin typeface="Arial" panose="020B0604020202020204" pitchFamily="34" charset="0"/>
                <a:ea typeface="Arial" panose="020B0604020202020204" pitchFamily="34" charset="0"/>
              </a:rPr>
              <a:t> vessels</a:t>
            </a:r>
          </a:p>
          <a:p>
            <a:pPr marL="0" indent="0">
              <a:spcBef>
                <a:spcPts val="1000"/>
              </a:spcBef>
              <a:buNone/>
            </a:pPr>
            <a:endParaRPr lang="en-US" sz="2000" b="1" dirty="0">
              <a:latin typeface="Arial" panose="020B0604020202020204" pitchFamily="34" charset="0"/>
            </a:endParaRPr>
          </a:p>
        </p:txBody>
      </p:sp>
      <p:pic>
        <p:nvPicPr>
          <p:cNvPr id="2050" name="Picture 2">
            <a:extLst>
              <a:ext uri="{FF2B5EF4-FFF2-40B4-BE49-F238E27FC236}">
                <a16:creationId xmlns:a16="http://schemas.microsoft.com/office/drawing/2014/main" xmlns="" id="{5E39D2EA-40B4-4DF2-AABC-8D16F4CE6F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09793" y="816752"/>
            <a:ext cx="2267608" cy="228240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xmlns="" id="{8DC3BF96-40D4-4CB0-BB25-C3E761C61028}"/>
              </a:ext>
            </a:extLst>
          </p:cNvPr>
          <p:cNvSpPr txBox="1"/>
          <p:nvPr/>
        </p:nvSpPr>
        <p:spPr>
          <a:xfrm>
            <a:off x="343757" y="1395194"/>
            <a:ext cx="6390518" cy="3517886"/>
          </a:xfrm>
          <a:prstGeom prst="rect">
            <a:avLst/>
          </a:prstGeom>
          <a:noFill/>
        </p:spPr>
        <p:txBody>
          <a:bodyPr wrap="square" rtlCol="0">
            <a:spAutoFit/>
          </a:bodyPr>
          <a:lstStyle/>
          <a:p>
            <a:pPr marL="285750" indent="-285750">
              <a:spcBef>
                <a:spcPct val="20000"/>
              </a:spcBef>
              <a:buFont typeface="Arial" panose="020B0604020202020204" pitchFamily="34" charset="0"/>
              <a:buChar char="•"/>
            </a:pPr>
            <a:r>
              <a:rPr lang="en-US" sz="1800" dirty="0">
                <a:solidFill>
                  <a:srgbClr val="000099"/>
                </a:solidFill>
                <a:latin typeface="+mn-lt"/>
              </a:rPr>
              <a:t>Duration: 12 Months</a:t>
            </a:r>
          </a:p>
          <a:p>
            <a:pPr marL="285750" indent="-285750">
              <a:spcBef>
                <a:spcPct val="20000"/>
              </a:spcBef>
              <a:buFont typeface="Arial" panose="020B0604020202020204" pitchFamily="34" charset="0"/>
              <a:buChar char="•"/>
            </a:pPr>
            <a:r>
              <a:rPr lang="en-US" sz="1800" dirty="0">
                <a:solidFill>
                  <a:srgbClr val="000099"/>
                </a:solidFill>
                <a:latin typeface="+mn-lt"/>
              </a:rPr>
              <a:t>Funded by University of Naples Federico II</a:t>
            </a:r>
          </a:p>
          <a:p>
            <a:pPr marL="285750" indent="-285750">
              <a:spcBef>
                <a:spcPct val="20000"/>
              </a:spcBef>
              <a:buFont typeface="Arial" panose="020B0604020202020204" pitchFamily="34" charset="0"/>
              <a:buChar char="•"/>
            </a:pPr>
            <a:r>
              <a:rPr lang="en-US" sz="1800" dirty="0">
                <a:solidFill>
                  <a:srgbClr val="000099"/>
                </a:solidFill>
                <a:latin typeface="+mn-lt"/>
              </a:rPr>
              <a:t>Aims: </a:t>
            </a:r>
          </a:p>
          <a:p>
            <a:pPr marL="742950" lvl="1" indent="-285750">
              <a:spcBef>
                <a:spcPct val="20000"/>
              </a:spcBef>
              <a:buFont typeface="Arial" panose="020B0604020202020204" pitchFamily="34" charset="0"/>
              <a:buChar char="•"/>
            </a:pPr>
            <a:r>
              <a:rPr lang="en-US" sz="1800" dirty="0">
                <a:solidFill>
                  <a:srgbClr val="000099"/>
                </a:solidFill>
                <a:latin typeface="+mn-lt"/>
              </a:rPr>
              <a:t>define the structure of the wake under different sea- and ship-related conditions</a:t>
            </a:r>
          </a:p>
          <a:p>
            <a:pPr marL="742950" lvl="1" indent="-285750">
              <a:spcBef>
                <a:spcPct val="20000"/>
              </a:spcBef>
              <a:buFont typeface="Arial" panose="020B0604020202020204" pitchFamily="34" charset="0"/>
              <a:buChar char="•"/>
            </a:pPr>
            <a:r>
              <a:rPr lang="en-US" sz="1800" dirty="0">
                <a:solidFill>
                  <a:srgbClr val="000099"/>
                </a:solidFill>
                <a:latin typeface="+mn-lt"/>
              </a:rPr>
              <a:t>improve and test a deterministic approach for wake confirmation </a:t>
            </a:r>
          </a:p>
          <a:p>
            <a:pPr marL="742950" lvl="1" indent="-285750">
              <a:spcBef>
                <a:spcPct val="20000"/>
              </a:spcBef>
              <a:buFont typeface="Arial" panose="020B0604020202020204" pitchFamily="34" charset="0"/>
              <a:buChar char="•"/>
            </a:pPr>
            <a:r>
              <a:rPr lang="en-US" sz="1800" dirty="0">
                <a:solidFill>
                  <a:srgbClr val="000099"/>
                </a:solidFill>
                <a:latin typeface="+mn-lt"/>
              </a:rPr>
              <a:t>estimate the operational utilization of the proposed technique</a:t>
            </a:r>
          </a:p>
          <a:p>
            <a:pPr marL="285750" indent="-285750">
              <a:spcBef>
                <a:spcPct val="20000"/>
              </a:spcBef>
              <a:buFont typeface="Arial" panose="020B0604020202020204" pitchFamily="34" charset="0"/>
              <a:buChar char="•"/>
            </a:pPr>
            <a:endParaRPr lang="en-US" sz="1800" dirty="0">
              <a:solidFill>
                <a:srgbClr val="000099"/>
              </a:solidFill>
              <a:latin typeface="+mn-lt"/>
            </a:endParaRPr>
          </a:p>
          <a:p>
            <a:endParaRPr lang="it-IT" dirty="0"/>
          </a:p>
        </p:txBody>
      </p:sp>
      <p:pic>
        <p:nvPicPr>
          <p:cNvPr id="6" name="Immagine 5">
            <a:extLst>
              <a:ext uri="{FF2B5EF4-FFF2-40B4-BE49-F238E27FC236}">
                <a16:creationId xmlns:a16="http://schemas.microsoft.com/office/drawing/2014/main" xmlns="" id="{88703B83-F228-4EEE-A5D7-0388F4D70F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879458" y="3561139"/>
            <a:ext cx="3328276" cy="2496207"/>
          </a:xfrm>
          <a:prstGeom prst="rect">
            <a:avLst/>
          </a:prstGeom>
        </p:spPr>
      </p:pic>
      <p:pic>
        <p:nvPicPr>
          <p:cNvPr id="7" name="Picture 2">
            <a:extLst>
              <a:ext uri="{FF2B5EF4-FFF2-40B4-BE49-F238E27FC236}">
                <a16:creationId xmlns:a16="http://schemas.microsoft.com/office/drawing/2014/main" xmlns="" id="{EF62802D-6B75-417B-B425-F7427ADFB34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76489" y="4535160"/>
            <a:ext cx="5943600" cy="1855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565350"/>
      </p:ext>
    </p:extLst>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con angoli arrotondati 11">
            <a:extLst>
              <a:ext uri="{FF2B5EF4-FFF2-40B4-BE49-F238E27FC236}">
                <a16:creationId xmlns:a16="http://schemas.microsoft.com/office/drawing/2014/main" xmlns="" id="{C9B71E29-B6D6-42DF-8720-CC0AA5DC2B98}"/>
              </a:ext>
            </a:extLst>
          </p:cNvPr>
          <p:cNvSpPr/>
          <p:nvPr/>
        </p:nvSpPr>
        <p:spPr bwMode="auto">
          <a:xfrm>
            <a:off x="5130800" y="980260"/>
            <a:ext cx="4546600" cy="2520000"/>
          </a:xfrm>
          <a:prstGeom prst="roundRect">
            <a:avLst/>
          </a:prstGeom>
          <a:solidFill>
            <a:srgbClr val="C00000">
              <a:alpha val="17000"/>
            </a:srgbClr>
          </a:solid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15000"/>
              </a:lnSpc>
              <a:spcBef>
                <a:spcPct val="10000"/>
              </a:spcBef>
              <a:spcAft>
                <a:spcPct val="10000"/>
              </a:spcAft>
              <a:buClrTx/>
              <a:buSzTx/>
              <a:buFontTx/>
              <a:buNone/>
              <a:tabLst/>
              <a:defRPr/>
            </a:pPr>
            <a:endParaRPr kumimoji="0" lang="en-US" sz="2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endParaRPr>
          </a:p>
        </p:txBody>
      </p:sp>
      <p:sp>
        <p:nvSpPr>
          <p:cNvPr id="10244" name="Titolo 2">
            <a:extLst>
              <a:ext uri="{FF2B5EF4-FFF2-40B4-BE49-F238E27FC236}">
                <a16:creationId xmlns:a16="http://schemas.microsoft.com/office/drawing/2014/main" xmlns="" id="{E34D82EF-5E47-4D97-8BAA-18D58E83D192}"/>
              </a:ext>
            </a:extLst>
          </p:cNvPr>
          <p:cNvSpPr>
            <a:spLocks noGrp="1" noChangeArrowheads="1"/>
          </p:cNvSpPr>
          <p:nvPr>
            <p:ph type="title"/>
          </p:nvPr>
        </p:nvSpPr>
        <p:spPr/>
        <p:txBody>
          <a:bodyPr/>
          <a:lstStyle/>
          <a:p>
            <a:r>
              <a:rPr lang="it-IT" altLang="en-US" dirty="0" err="1"/>
              <a:t>Research</a:t>
            </a:r>
            <a:r>
              <a:rPr lang="it-IT" altLang="en-US" dirty="0"/>
              <a:t> Activities</a:t>
            </a:r>
            <a:endParaRPr lang="en-US" altLang="it-IT" dirty="0"/>
          </a:p>
        </p:txBody>
      </p:sp>
      <p:sp>
        <p:nvSpPr>
          <p:cNvPr id="19" name="Freccia a destra 18">
            <a:extLst>
              <a:ext uri="{FF2B5EF4-FFF2-40B4-BE49-F238E27FC236}">
                <a16:creationId xmlns:a16="http://schemas.microsoft.com/office/drawing/2014/main" xmlns="" id="{4D760217-B9FA-419E-BC4D-5D379B956F73}"/>
              </a:ext>
            </a:extLst>
          </p:cNvPr>
          <p:cNvSpPr/>
          <p:nvPr/>
        </p:nvSpPr>
        <p:spPr bwMode="auto">
          <a:xfrm>
            <a:off x="-3387365" y="5259386"/>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15000"/>
              </a:lnSpc>
              <a:spcBef>
                <a:spcPct val="10000"/>
              </a:spcBef>
              <a:spcAft>
                <a:spcPct val="10000"/>
              </a:spcAft>
              <a:buClrTx/>
              <a:buSzTx/>
              <a:buFontTx/>
              <a:buNone/>
              <a:tabLst/>
              <a:defRPr/>
            </a:pPr>
            <a:endParaRPr kumimoji="0" lang="it-IT" sz="2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endParaRPr>
          </a:p>
        </p:txBody>
      </p:sp>
      <p:sp>
        <p:nvSpPr>
          <p:cNvPr id="23" name="Freccia a destra 22">
            <a:extLst>
              <a:ext uri="{FF2B5EF4-FFF2-40B4-BE49-F238E27FC236}">
                <a16:creationId xmlns:a16="http://schemas.microsoft.com/office/drawing/2014/main" xmlns="" id="{CC0539FE-BB8E-4F90-82DF-2E2EE86F8470}"/>
              </a:ext>
            </a:extLst>
          </p:cNvPr>
          <p:cNvSpPr/>
          <p:nvPr/>
        </p:nvSpPr>
        <p:spPr bwMode="auto">
          <a:xfrm>
            <a:off x="1687395" y="2150189"/>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15000"/>
              </a:lnSpc>
              <a:spcBef>
                <a:spcPct val="10000"/>
              </a:spcBef>
              <a:spcAft>
                <a:spcPct val="10000"/>
              </a:spcAft>
              <a:buClrTx/>
              <a:buSzTx/>
              <a:buFontTx/>
              <a:buNone/>
              <a:tabLst/>
              <a:defRPr/>
            </a:pPr>
            <a:endParaRPr kumimoji="0" lang="it-IT" sz="2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endParaRPr>
          </a:p>
        </p:txBody>
      </p:sp>
      <p:sp>
        <p:nvSpPr>
          <p:cNvPr id="7" name="Segnaposto contenuto 1">
            <a:extLst>
              <a:ext uri="{FF2B5EF4-FFF2-40B4-BE49-F238E27FC236}">
                <a16:creationId xmlns:a16="http://schemas.microsoft.com/office/drawing/2014/main" xmlns="" id="{33B94C85-4147-42CC-90BD-7850DF1B6D30}"/>
              </a:ext>
            </a:extLst>
          </p:cNvPr>
          <p:cNvSpPr txBox="1">
            <a:spLocks/>
          </p:cNvSpPr>
          <p:nvPr/>
        </p:nvSpPr>
        <p:spPr bwMode="auto">
          <a:xfrm>
            <a:off x="5201920" y="1089864"/>
            <a:ext cx="457200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Trebuchet MS"/>
                <a:ea typeface="+mn-ea"/>
                <a:cs typeface="+mn-cs"/>
              </a:rPr>
              <a:t>SPACE SYSTEMS</a:t>
            </a:r>
          </a:p>
          <a:p>
            <a:pPr marL="341313" marR="0" lvl="0" indent="-341313"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FF0000"/>
                </a:solidFill>
                <a:effectLst/>
                <a:uLnTx/>
                <a:uFillTx/>
                <a:latin typeface="Trebuchet MS"/>
                <a:ea typeface="+mn-ea"/>
                <a:cs typeface="+mn-cs"/>
              </a:rPr>
              <a:t>GNC and AOCS advanced techniques and Technologies</a:t>
            </a:r>
          </a:p>
          <a:p>
            <a:pPr marL="341313" marR="0" lvl="0" indent="-341313"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FF0000"/>
                </a:solidFill>
                <a:effectLst/>
                <a:uLnTx/>
                <a:uFillTx/>
                <a:latin typeface="Trebuchet MS"/>
                <a:ea typeface="+mn-ea"/>
                <a:cs typeface="+mn-cs"/>
              </a:rPr>
              <a:t>Space mission design based on small and micro platforms</a:t>
            </a:r>
          </a:p>
          <a:p>
            <a:pPr marL="341313" marR="0" lvl="0" indent="-341313"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FF0000"/>
                </a:solidFill>
                <a:effectLst/>
                <a:uLnTx/>
                <a:uFillTx/>
                <a:latin typeface="Trebuchet MS"/>
                <a:ea typeface="+mn-ea"/>
                <a:cs typeface="+mn-cs"/>
              </a:rPr>
              <a:t>Space Situational Awareness/Space Surveillance and Tracking</a:t>
            </a:r>
          </a:p>
        </p:txBody>
      </p:sp>
      <p:pic>
        <p:nvPicPr>
          <p:cNvPr id="20" name="Picture 1" descr="C:\Users\Giancarmine Fasano\Desktop\Logo_Team.png">
            <a:extLst>
              <a:ext uri="{FF2B5EF4-FFF2-40B4-BE49-F238E27FC236}">
                <a16:creationId xmlns:a16="http://schemas.microsoft.com/office/drawing/2014/main" xmlns="" id="{02C60552-39FA-473B-9F60-3490B71B63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7044" y="4045756"/>
            <a:ext cx="2520701" cy="167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743928"/>
      </p:ext>
    </p:extLst>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a:extLst>
              <a:ext uri="{FF2B5EF4-FFF2-40B4-BE49-F238E27FC236}">
                <a16:creationId xmlns:a16="http://schemas.microsoft.com/office/drawing/2014/main" xmlns="" id="{1770DC25-2E44-4EF0-AA16-DEF1378483C9}"/>
              </a:ext>
            </a:extLst>
          </p:cNvPr>
          <p:cNvSpPr>
            <a:spLocks noGrp="1" noChangeArrowheads="1"/>
          </p:cNvSpPr>
          <p:nvPr>
            <p:ph type="title"/>
          </p:nvPr>
        </p:nvSpPr>
        <p:spPr/>
        <p:txBody>
          <a:bodyPr/>
          <a:lstStyle/>
          <a:p>
            <a:r>
              <a:rPr lang="en-US" altLang="en-US"/>
              <a:t>Autonomous GNC for future space operations</a:t>
            </a:r>
            <a:endParaRPr lang="it-IT" altLang="en-US"/>
          </a:p>
        </p:txBody>
      </p:sp>
      <p:sp>
        <p:nvSpPr>
          <p:cNvPr id="6147" name="Segnaposto contenuto 4">
            <a:extLst>
              <a:ext uri="{FF2B5EF4-FFF2-40B4-BE49-F238E27FC236}">
                <a16:creationId xmlns:a16="http://schemas.microsoft.com/office/drawing/2014/main" xmlns="" id="{A8B4D9D0-4D4F-4C92-9839-8D3FCFA19DAE}"/>
              </a:ext>
            </a:extLst>
          </p:cNvPr>
          <p:cNvSpPr>
            <a:spLocks noGrp="1" noChangeArrowheads="1"/>
          </p:cNvSpPr>
          <p:nvPr>
            <p:ph idx="1"/>
          </p:nvPr>
        </p:nvSpPr>
        <p:spPr>
          <a:xfrm>
            <a:off x="163513" y="709613"/>
            <a:ext cx="5789612" cy="2563812"/>
          </a:xfrm>
        </p:spPr>
        <p:txBody>
          <a:bodyPr/>
          <a:lstStyle/>
          <a:p>
            <a:pPr marL="0" indent="0">
              <a:lnSpc>
                <a:spcPct val="150000"/>
              </a:lnSpc>
              <a:spcBef>
                <a:spcPts val="400"/>
              </a:spcBef>
              <a:buFontTx/>
              <a:buNone/>
            </a:pPr>
            <a:r>
              <a:rPr lang="en-US" altLang="it-IT" sz="1800"/>
              <a:t>Next-generation space missions can be enabled by enhancing the level of </a:t>
            </a:r>
            <a:r>
              <a:rPr lang="en-US" altLang="it-IT" sz="1800" b="1" u="sng"/>
              <a:t>autonomy</a:t>
            </a:r>
            <a:r>
              <a:rPr lang="en-US" altLang="it-IT" sz="1800"/>
              <a:t> of spacecraft</a:t>
            </a:r>
          </a:p>
          <a:p>
            <a:pPr marL="0" indent="0">
              <a:spcBef>
                <a:spcPts val="400"/>
              </a:spcBef>
              <a:buFontTx/>
              <a:buNone/>
            </a:pPr>
            <a:endParaRPr lang="en-US" altLang="it-IT" sz="1800"/>
          </a:p>
          <a:p>
            <a:pPr marL="0" indent="0">
              <a:lnSpc>
                <a:spcPct val="150000"/>
              </a:lnSpc>
              <a:buFontTx/>
              <a:buNone/>
            </a:pPr>
            <a:r>
              <a:rPr lang="en-US" altLang="it-IT" sz="1800"/>
              <a:t>Need to develop advanced functionalities of relative </a:t>
            </a:r>
            <a:r>
              <a:rPr lang="en-US" altLang="it-IT" sz="1800" b="1"/>
              <a:t>Guidance, Navigation </a:t>
            </a:r>
            <a:r>
              <a:rPr lang="en-US" altLang="it-IT" sz="1800"/>
              <a:t>and</a:t>
            </a:r>
            <a:r>
              <a:rPr lang="en-US" altLang="it-IT" sz="1800" b="1"/>
              <a:t> Control</a:t>
            </a:r>
          </a:p>
          <a:p>
            <a:pPr marL="0" indent="0" algn="just">
              <a:lnSpc>
                <a:spcPct val="150000"/>
              </a:lnSpc>
              <a:buFontTx/>
              <a:buNone/>
            </a:pPr>
            <a:r>
              <a:rPr lang="en-US" altLang="it-IT" sz="1800"/>
              <a:t>The activities of our research group focus on</a:t>
            </a:r>
          </a:p>
        </p:txBody>
      </p:sp>
      <p:pic>
        <p:nvPicPr>
          <p:cNvPr id="6148" name="Picture 2" descr="Risultati immagini per active debris removal">
            <a:extLst>
              <a:ext uri="{FF2B5EF4-FFF2-40B4-BE49-F238E27FC236}">
                <a16:creationId xmlns:a16="http://schemas.microsoft.com/office/drawing/2014/main" xmlns="" id="{7A8AFBF8-8B0E-4845-8786-8E2E43D0B6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2475" y="4953000"/>
            <a:ext cx="2700338"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xmlns="" id="{C3D82A6F-8030-40E2-8471-949299526628}"/>
              </a:ext>
            </a:extLst>
          </p:cNvPr>
          <p:cNvSpPr txBox="1"/>
          <p:nvPr/>
        </p:nvSpPr>
        <p:spPr>
          <a:xfrm>
            <a:off x="7102475" y="4667250"/>
            <a:ext cx="2794000" cy="339725"/>
          </a:xfrm>
          <a:prstGeom prst="rect">
            <a:avLst/>
          </a:prstGeom>
          <a:noFill/>
        </p:spPr>
        <p:txBody>
          <a:bodyPr>
            <a:spAutoFit/>
          </a:bodyPr>
          <a:lstStyle/>
          <a:p>
            <a:pPr>
              <a:defRPr/>
            </a:pPr>
            <a:r>
              <a:rPr lang="en-US" sz="1600" dirty="0">
                <a:solidFill>
                  <a:srgbClr val="000099"/>
                </a:solidFill>
                <a:latin typeface="+mj-lt"/>
                <a:cs typeface="Times New Roman" panose="02020603050405020304" pitchFamily="18" charset="0"/>
              </a:rPr>
              <a:t>Active Debris Removal (ADR)</a:t>
            </a:r>
          </a:p>
        </p:txBody>
      </p:sp>
      <p:pic>
        <p:nvPicPr>
          <p:cNvPr id="6150" name="Picture 4" descr="Risultati immagini per on orbit servicing">
            <a:extLst>
              <a:ext uri="{FF2B5EF4-FFF2-40B4-BE49-F238E27FC236}">
                <a16:creationId xmlns:a16="http://schemas.microsoft.com/office/drawing/2014/main" xmlns="" id="{8D35C04F-4268-4AE8-94A1-40380F53743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9625" y="3022600"/>
            <a:ext cx="2519363"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a:extLst>
              <a:ext uri="{FF2B5EF4-FFF2-40B4-BE49-F238E27FC236}">
                <a16:creationId xmlns:a16="http://schemas.microsoft.com/office/drawing/2014/main" xmlns="" id="{893E564D-D8DC-4F58-850B-E0C7DE1AD4AE}"/>
              </a:ext>
            </a:extLst>
          </p:cNvPr>
          <p:cNvSpPr txBox="1"/>
          <p:nvPr/>
        </p:nvSpPr>
        <p:spPr>
          <a:xfrm>
            <a:off x="7212013" y="2713038"/>
            <a:ext cx="2528887" cy="338137"/>
          </a:xfrm>
          <a:prstGeom prst="rect">
            <a:avLst/>
          </a:prstGeom>
          <a:noFill/>
        </p:spPr>
        <p:txBody>
          <a:bodyPr>
            <a:spAutoFit/>
          </a:bodyPr>
          <a:lstStyle/>
          <a:p>
            <a:pPr>
              <a:defRPr/>
            </a:pPr>
            <a:r>
              <a:rPr lang="en-US" sz="1600" dirty="0">
                <a:solidFill>
                  <a:srgbClr val="000099"/>
                </a:solidFill>
                <a:latin typeface="+mj-lt"/>
                <a:cs typeface="Times New Roman" panose="02020603050405020304" pitchFamily="18" charset="0"/>
              </a:rPr>
              <a:t>On Orbit Servicing (OOS)</a:t>
            </a:r>
          </a:p>
        </p:txBody>
      </p:sp>
      <p:pic>
        <p:nvPicPr>
          <p:cNvPr id="6152" name="Picture 5" descr="Risultati immagini per formation flying spacecraft dlr">
            <a:extLst>
              <a:ext uri="{FF2B5EF4-FFF2-40B4-BE49-F238E27FC236}">
                <a16:creationId xmlns:a16="http://schemas.microsoft.com/office/drawing/2014/main" xmlns="" id="{D318E273-7DA2-4EEC-9E4C-8707E737456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59625" y="1055688"/>
            <a:ext cx="25193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a:extLst>
              <a:ext uri="{FF2B5EF4-FFF2-40B4-BE49-F238E27FC236}">
                <a16:creationId xmlns:a16="http://schemas.microsoft.com/office/drawing/2014/main" xmlns="" id="{24A1B04C-6D25-4142-AD95-E2AC36BE444D}"/>
              </a:ext>
            </a:extLst>
          </p:cNvPr>
          <p:cNvSpPr txBox="1"/>
          <p:nvPr/>
        </p:nvSpPr>
        <p:spPr>
          <a:xfrm>
            <a:off x="7291388" y="714375"/>
            <a:ext cx="2528887" cy="339725"/>
          </a:xfrm>
          <a:prstGeom prst="rect">
            <a:avLst/>
          </a:prstGeom>
          <a:noFill/>
        </p:spPr>
        <p:txBody>
          <a:bodyPr>
            <a:spAutoFit/>
          </a:bodyPr>
          <a:lstStyle/>
          <a:p>
            <a:pPr>
              <a:defRPr/>
            </a:pPr>
            <a:r>
              <a:rPr lang="en-US" sz="1600" dirty="0">
                <a:solidFill>
                  <a:srgbClr val="000099"/>
                </a:solidFill>
                <a:latin typeface="+mj-lt"/>
                <a:cs typeface="Times New Roman" panose="02020603050405020304" pitchFamily="18" charset="0"/>
              </a:rPr>
              <a:t>Formation Flying (FF)</a:t>
            </a:r>
          </a:p>
        </p:txBody>
      </p:sp>
      <p:sp>
        <p:nvSpPr>
          <p:cNvPr id="12" name="Rettangolo 11">
            <a:extLst>
              <a:ext uri="{FF2B5EF4-FFF2-40B4-BE49-F238E27FC236}">
                <a16:creationId xmlns:a16="http://schemas.microsoft.com/office/drawing/2014/main" xmlns="" id="{6BEFA408-B7C4-4B16-815C-30C3C3EB8002}"/>
              </a:ext>
            </a:extLst>
          </p:cNvPr>
          <p:cNvSpPr/>
          <p:nvPr/>
        </p:nvSpPr>
        <p:spPr bwMode="auto">
          <a:xfrm>
            <a:off x="5121275" y="3475038"/>
            <a:ext cx="100013" cy="109537"/>
          </a:xfrm>
          <a:prstGeom prst="rect">
            <a:avLst/>
          </a:prstGeom>
          <a:solidFill>
            <a:srgbClr val="000099"/>
          </a:solidFill>
          <a:ln w="9525" cap="flat" cmpd="sng" algn="ctr">
            <a:solidFill>
              <a:srgbClr val="000099"/>
            </a:solidFill>
            <a:prstDash val="solid"/>
            <a:round/>
            <a:headEnd type="none" w="med" len="med"/>
            <a:tailEnd type="none" w="med" len="med"/>
          </a:ln>
          <a:effectLst/>
        </p:spPr>
        <p:txBody>
          <a:bodyPr>
            <a:spAutoFit/>
          </a:bodyPr>
          <a:lstStyle/>
          <a:p>
            <a:pPr eaLnBrk="1" hangingPunct="1">
              <a:lnSpc>
                <a:spcPct val="115000"/>
              </a:lnSpc>
              <a:spcBef>
                <a:spcPct val="10000"/>
              </a:spcBef>
              <a:spcAft>
                <a:spcPct val="10000"/>
              </a:spcAft>
              <a:defRPr/>
            </a:pPr>
            <a:endParaRPr lang="en-US">
              <a:effectLst>
                <a:outerShdw blurRad="38100" dist="38100" dir="2700000" algn="tl">
                  <a:srgbClr val="000000">
                    <a:alpha val="43137"/>
                  </a:srgbClr>
                </a:outerShdw>
              </a:effectLst>
            </a:endParaRPr>
          </a:p>
        </p:txBody>
      </p:sp>
      <p:sp>
        <p:nvSpPr>
          <p:cNvPr id="13" name="Rettangolo 12">
            <a:extLst>
              <a:ext uri="{FF2B5EF4-FFF2-40B4-BE49-F238E27FC236}">
                <a16:creationId xmlns:a16="http://schemas.microsoft.com/office/drawing/2014/main" xmlns="" id="{D409ABB3-438C-4C1A-BB14-499FDAEE3D0F}"/>
              </a:ext>
            </a:extLst>
          </p:cNvPr>
          <p:cNvSpPr/>
          <p:nvPr/>
        </p:nvSpPr>
        <p:spPr bwMode="auto">
          <a:xfrm>
            <a:off x="5121275" y="4781550"/>
            <a:ext cx="100013" cy="109538"/>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a:spAutoFit/>
          </a:bodyPr>
          <a:lstStyle/>
          <a:p>
            <a:pPr eaLnBrk="1" hangingPunct="1">
              <a:lnSpc>
                <a:spcPct val="115000"/>
              </a:lnSpc>
              <a:spcBef>
                <a:spcPct val="10000"/>
              </a:spcBef>
              <a:spcAft>
                <a:spcPct val="10000"/>
              </a:spcAft>
              <a:defRPr/>
            </a:pPr>
            <a:endParaRPr lang="en-US">
              <a:effectLst>
                <a:outerShdw blurRad="38100" dist="38100" dir="2700000" algn="tl">
                  <a:srgbClr val="000000">
                    <a:alpha val="43137"/>
                  </a:srgbClr>
                </a:outerShdw>
              </a:effectLst>
            </a:endParaRPr>
          </a:p>
        </p:txBody>
      </p:sp>
      <p:cxnSp>
        <p:nvCxnSpPr>
          <p:cNvPr id="6156" name="Connettore a gomito 13">
            <a:extLst>
              <a:ext uri="{FF2B5EF4-FFF2-40B4-BE49-F238E27FC236}">
                <a16:creationId xmlns:a16="http://schemas.microsoft.com/office/drawing/2014/main" xmlns="" id="{C514FFA9-D20D-4502-AA60-5673DA2E12DE}"/>
              </a:ext>
            </a:extLst>
          </p:cNvPr>
          <p:cNvCxnSpPr>
            <a:cxnSpLocks/>
            <a:stCxn id="12" idx="3"/>
            <a:endCxn id="6150" idx="1"/>
          </p:cNvCxnSpPr>
          <p:nvPr/>
        </p:nvCxnSpPr>
        <p:spPr bwMode="auto">
          <a:xfrm>
            <a:off x="5221288" y="3529013"/>
            <a:ext cx="1938337" cy="301625"/>
          </a:xfrm>
          <a:prstGeom prst="bentConnector3">
            <a:avLst>
              <a:gd name="adj1" fmla="val 50000"/>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6157" name="Connettore a gomito 14">
            <a:extLst>
              <a:ext uri="{FF2B5EF4-FFF2-40B4-BE49-F238E27FC236}">
                <a16:creationId xmlns:a16="http://schemas.microsoft.com/office/drawing/2014/main" xmlns="" id="{B7E8571E-BAB5-485F-AF59-12CB6326D288}"/>
              </a:ext>
            </a:extLst>
          </p:cNvPr>
          <p:cNvCxnSpPr>
            <a:cxnSpLocks/>
            <a:stCxn id="12" idx="3"/>
            <a:endCxn id="6152" idx="1"/>
          </p:cNvCxnSpPr>
          <p:nvPr/>
        </p:nvCxnSpPr>
        <p:spPr bwMode="auto">
          <a:xfrm flipV="1">
            <a:off x="5221288" y="1865313"/>
            <a:ext cx="1938337" cy="1663700"/>
          </a:xfrm>
          <a:prstGeom prst="bentConnector3">
            <a:avLst>
              <a:gd name="adj1" fmla="val 50000"/>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6158" name="Connettore a gomito 15">
            <a:extLst>
              <a:ext uri="{FF2B5EF4-FFF2-40B4-BE49-F238E27FC236}">
                <a16:creationId xmlns:a16="http://schemas.microsoft.com/office/drawing/2014/main" xmlns="" id="{35B4286E-E539-4E63-BF00-E3A3716079B3}"/>
              </a:ext>
            </a:extLst>
          </p:cNvPr>
          <p:cNvCxnSpPr>
            <a:cxnSpLocks/>
            <a:stCxn id="12" idx="3"/>
            <a:endCxn id="6148" idx="1"/>
          </p:cNvCxnSpPr>
          <p:nvPr/>
        </p:nvCxnSpPr>
        <p:spPr bwMode="auto">
          <a:xfrm>
            <a:off x="5221288" y="3529013"/>
            <a:ext cx="1881187" cy="2166937"/>
          </a:xfrm>
          <a:prstGeom prst="bentConnector3">
            <a:avLst>
              <a:gd name="adj1" fmla="val 51458"/>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6159" name="Connettore a gomito 16">
            <a:extLst>
              <a:ext uri="{FF2B5EF4-FFF2-40B4-BE49-F238E27FC236}">
                <a16:creationId xmlns:a16="http://schemas.microsoft.com/office/drawing/2014/main" xmlns="" id="{5E39A233-E55B-4925-9FBD-1DB2BFB9BE10}"/>
              </a:ext>
            </a:extLst>
          </p:cNvPr>
          <p:cNvCxnSpPr>
            <a:cxnSpLocks/>
            <a:stCxn id="13" idx="3"/>
          </p:cNvCxnSpPr>
          <p:nvPr/>
        </p:nvCxnSpPr>
        <p:spPr bwMode="auto">
          <a:xfrm flipV="1">
            <a:off x="5221288" y="4160838"/>
            <a:ext cx="1938337" cy="676275"/>
          </a:xfrm>
          <a:prstGeom prst="bentConnector3">
            <a:avLst>
              <a:gd name="adj1" fmla="val 19329"/>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160" name="Connettore a gomito 17">
            <a:extLst>
              <a:ext uri="{FF2B5EF4-FFF2-40B4-BE49-F238E27FC236}">
                <a16:creationId xmlns:a16="http://schemas.microsoft.com/office/drawing/2014/main" xmlns="" id="{2C3E60D1-171D-45C4-A1B4-D90FB55ABF3E}"/>
              </a:ext>
            </a:extLst>
          </p:cNvPr>
          <p:cNvCxnSpPr>
            <a:cxnSpLocks/>
          </p:cNvCxnSpPr>
          <p:nvPr/>
        </p:nvCxnSpPr>
        <p:spPr bwMode="auto">
          <a:xfrm>
            <a:off x="5226051" y="4843168"/>
            <a:ext cx="1881187" cy="501650"/>
          </a:xfrm>
          <a:prstGeom prst="bentConnector3">
            <a:avLst>
              <a:gd name="adj1" fmla="val 19866"/>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6161" name="Rettangolo 18">
            <a:extLst>
              <a:ext uri="{FF2B5EF4-FFF2-40B4-BE49-F238E27FC236}">
                <a16:creationId xmlns:a16="http://schemas.microsoft.com/office/drawing/2014/main" xmlns="" id="{156040F9-C698-4182-BFC2-543064144AE0}"/>
              </a:ext>
            </a:extLst>
          </p:cNvPr>
          <p:cNvSpPr>
            <a:spLocks noChangeArrowheads="1"/>
          </p:cNvSpPr>
          <p:nvPr/>
        </p:nvSpPr>
        <p:spPr bwMode="auto">
          <a:xfrm>
            <a:off x="158750" y="4557713"/>
            <a:ext cx="4989513"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lnSpc>
                <a:spcPct val="150000"/>
              </a:lnSpc>
              <a:spcBef>
                <a:spcPct val="0"/>
              </a:spcBef>
              <a:buFont typeface="Wingdings" panose="05000000000000000000" pitchFamily="2" charset="2"/>
              <a:buChar char="Ø"/>
            </a:pPr>
            <a:r>
              <a:rPr lang="en-US" altLang="it-IT" sz="1800" u="sng" dirty="0"/>
              <a:t>Autonomous relative navigation approaches</a:t>
            </a:r>
            <a:r>
              <a:rPr lang="en-US" altLang="it-IT" sz="1800" dirty="0"/>
              <a:t> (</a:t>
            </a:r>
            <a:r>
              <a:rPr lang="en-US" altLang="it-IT" sz="1800" dirty="0">
                <a:sym typeface="Wingdings" panose="05000000000000000000" pitchFamily="2" charset="2"/>
              </a:rPr>
              <a:t>enable close-proximity maneuvers around </a:t>
            </a:r>
            <a:r>
              <a:rPr lang="en-US" altLang="it-IT" sz="1800" b="1" dirty="0">
                <a:sym typeface="Wingdings" panose="05000000000000000000" pitchFamily="2" charset="2"/>
              </a:rPr>
              <a:t>cooperative </a:t>
            </a:r>
            <a:r>
              <a:rPr lang="en-US" altLang="it-IT" sz="1800" dirty="0">
                <a:sym typeface="Wingdings" panose="05000000000000000000" pitchFamily="2" charset="2"/>
              </a:rPr>
              <a:t>and </a:t>
            </a:r>
            <a:r>
              <a:rPr lang="en-US" altLang="it-IT" sz="1800" b="1" dirty="0">
                <a:sym typeface="Wingdings" panose="05000000000000000000" pitchFamily="2" charset="2"/>
              </a:rPr>
              <a:t>non-cooperative </a:t>
            </a:r>
            <a:r>
              <a:rPr lang="en-US" altLang="it-IT" sz="1800" dirty="0">
                <a:sym typeface="Wingdings" panose="05000000000000000000" pitchFamily="2" charset="2"/>
              </a:rPr>
              <a:t>spacecraft)</a:t>
            </a:r>
          </a:p>
        </p:txBody>
      </p:sp>
      <p:sp>
        <p:nvSpPr>
          <p:cNvPr id="6162" name="Rettangolo 19">
            <a:extLst>
              <a:ext uri="{FF2B5EF4-FFF2-40B4-BE49-F238E27FC236}">
                <a16:creationId xmlns:a16="http://schemas.microsoft.com/office/drawing/2014/main" xmlns="" id="{CC6F5A75-D3A2-4D98-B9F5-8F3ADCF5E1C2}"/>
              </a:ext>
            </a:extLst>
          </p:cNvPr>
          <p:cNvSpPr>
            <a:spLocks noChangeArrowheads="1"/>
          </p:cNvSpPr>
          <p:nvPr/>
        </p:nvSpPr>
        <p:spPr bwMode="auto">
          <a:xfrm>
            <a:off x="166689" y="3227388"/>
            <a:ext cx="5054600" cy="128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lnSpc>
                <a:spcPct val="150000"/>
              </a:lnSpc>
              <a:spcBef>
                <a:spcPct val="0"/>
              </a:spcBef>
              <a:buFont typeface="Wingdings" panose="05000000000000000000" pitchFamily="2" charset="2"/>
              <a:buChar char="Ø"/>
            </a:pPr>
            <a:r>
              <a:rPr lang="en-US" altLang="it-IT" sz="1800" u="sng" dirty="0"/>
              <a:t>Relative trajectory design and control </a:t>
            </a:r>
            <a:r>
              <a:rPr lang="en-US" altLang="it-IT" sz="1800" dirty="0"/>
              <a:t>(satisfy safety requirements and optimize performance)</a:t>
            </a:r>
          </a:p>
        </p:txBody>
      </p:sp>
      <p:cxnSp>
        <p:nvCxnSpPr>
          <p:cNvPr id="6163" name="Connettore a gomito 20">
            <a:extLst>
              <a:ext uri="{FF2B5EF4-FFF2-40B4-BE49-F238E27FC236}">
                <a16:creationId xmlns:a16="http://schemas.microsoft.com/office/drawing/2014/main" xmlns="" id="{37BF19D4-0A56-444C-988A-9D8005058A89}"/>
              </a:ext>
            </a:extLst>
          </p:cNvPr>
          <p:cNvCxnSpPr>
            <a:cxnSpLocks/>
            <a:stCxn id="13" idx="3"/>
          </p:cNvCxnSpPr>
          <p:nvPr/>
        </p:nvCxnSpPr>
        <p:spPr bwMode="auto">
          <a:xfrm flipV="1">
            <a:off x="5221288" y="2352675"/>
            <a:ext cx="1908175" cy="2484438"/>
          </a:xfrm>
          <a:prstGeom prst="bentConnector3">
            <a:avLst>
              <a:gd name="adj1" fmla="val 37019"/>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2" name="CasellaDiTesto 21">
            <a:extLst>
              <a:ext uri="{FF2B5EF4-FFF2-40B4-BE49-F238E27FC236}">
                <a16:creationId xmlns:a16="http://schemas.microsoft.com/office/drawing/2014/main" xmlns="" id="{2546D707-619A-4622-8E2F-15613BFCDD53}"/>
              </a:ext>
            </a:extLst>
          </p:cNvPr>
          <p:cNvSpPr txBox="1"/>
          <p:nvPr/>
        </p:nvSpPr>
        <p:spPr>
          <a:xfrm>
            <a:off x="6272213" y="2436813"/>
            <a:ext cx="835025" cy="584200"/>
          </a:xfrm>
          <a:prstGeom prst="rect">
            <a:avLst/>
          </a:prstGeom>
          <a:noFill/>
        </p:spPr>
        <p:txBody>
          <a:bodyPr>
            <a:spAutoFit/>
          </a:bodyPr>
          <a:lstStyle/>
          <a:p>
            <a:pPr>
              <a:defRPr/>
            </a:pPr>
            <a:r>
              <a:rPr lang="en-US" altLang="it-IT" sz="1600" dirty="0">
                <a:solidFill>
                  <a:srgbClr val="FF0000"/>
                </a:solidFill>
                <a:latin typeface="+mn-lt"/>
              </a:rPr>
              <a:t>GNSS-based</a:t>
            </a:r>
            <a:endParaRPr lang="en-US" sz="1600" dirty="0">
              <a:solidFill>
                <a:srgbClr val="FF0000"/>
              </a:solidFill>
              <a:latin typeface="+mn-lt"/>
            </a:endParaRPr>
          </a:p>
        </p:txBody>
      </p:sp>
      <p:sp>
        <p:nvSpPr>
          <p:cNvPr id="23" name="CasellaDiTesto 22">
            <a:extLst>
              <a:ext uri="{FF2B5EF4-FFF2-40B4-BE49-F238E27FC236}">
                <a16:creationId xmlns:a16="http://schemas.microsoft.com/office/drawing/2014/main" xmlns="" id="{22F82BD8-690C-4506-94D1-3FFB9E620CCD}"/>
              </a:ext>
            </a:extLst>
          </p:cNvPr>
          <p:cNvSpPr txBox="1"/>
          <p:nvPr/>
        </p:nvSpPr>
        <p:spPr>
          <a:xfrm>
            <a:off x="6262688" y="4344988"/>
            <a:ext cx="836612" cy="585787"/>
          </a:xfrm>
          <a:prstGeom prst="rect">
            <a:avLst/>
          </a:prstGeom>
          <a:noFill/>
        </p:spPr>
        <p:txBody>
          <a:bodyPr>
            <a:spAutoFit/>
          </a:bodyPr>
          <a:lstStyle/>
          <a:p>
            <a:pPr>
              <a:defRPr/>
            </a:pPr>
            <a:r>
              <a:rPr lang="en-US" altLang="it-IT" sz="1600" dirty="0">
                <a:solidFill>
                  <a:schemeClr val="accent2"/>
                </a:solidFill>
                <a:latin typeface="+mn-lt"/>
              </a:rPr>
              <a:t>EO-based</a:t>
            </a:r>
            <a:endParaRPr lang="en-US" sz="1600" dirty="0">
              <a:solidFill>
                <a:schemeClr val="accent2"/>
              </a:solidFill>
              <a:latin typeface="+mn-lt"/>
            </a:endParaRPr>
          </a:p>
        </p:txBody>
      </p:sp>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a:extLst>
              <a:ext uri="{FF2B5EF4-FFF2-40B4-BE49-F238E27FC236}">
                <a16:creationId xmlns:a16="http://schemas.microsoft.com/office/drawing/2014/main" xmlns="" id="{37095540-A22A-472C-903C-AE19408009B6}"/>
              </a:ext>
            </a:extLst>
          </p:cNvPr>
          <p:cNvSpPr>
            <a:spLocks noGrp="1" noChangeArrowheads="1"/>
          </p:cNvSpPr>
          <p:nvPr>
            <p:ph type="title"/>
          </p:nvPr>
        </p:nvSpPr>
        <p:spPr/>
        <p:txBody>
          <a:bodyPr/>
          <a:lstStyle/>
          <a:p>
            <a:r>
              <a:rPr lang="en-US" altLang="en-US"/>
              <a:t>Autonomous GNC for future space operations</a:t>
            </a:r>
            <a:endParaRPr lang="en-US" altLang="it-IT"/>
          </a:p>
        </p:txBody>
      </p:sp>
      <p:graphicFrame>
        <p:nvGraphicFramePr>
          <p:cNvPr id="6" name="Tabella 5">
            <a:extLst>
              <a:ext uri="{FF2B5EF4-FFF2-40B4-BE49-F238E27FC236}">
                <a16:creationId xmlns:a16="http://schemas.microsoft.com/office/drawing/2014/main" xmlns="" id="{2658C209-E258-45CC-8BCF-14D72EE217AB}"/>
              </a:ext>
            </a:extLst>
          </p:cNvPr>
          <p:cNvGraphicFramePr>
            <a:graphicFrameLocks noGrp="1"/>
          </p:cNvGraphicFramePr>
          <p:nvPr>
            <p:extLst>
              <p:ext uri="{D42A27DB-BD31-4B8C-83A1-F6EECF244321}">
                <p14:modId xmlns:p14="http://schemas.microsoft.com/office/powerpoint/2010/main" val="509070481"/>
              </p:ext>
            </p:extLst>
          </p:nvPr>
        </p:nvGraphicFramePr>
        <p:xfrm>
          <a:off x="187325" y="812800"/>
          <a:ext cx="9621838" cy="640082"/>
        </p:xfrm>
        <a:graphic>
          <a:graphicData uri="http://schemas.openxmlformats.org/drawingml/2006/table">
            <a:tbl>
              <a:tblPr/>
              <a:tblGrid>
                <a:gridCol w="1641475">
                  <a:extLst>
                    <a:ext uri="{9D8B030D-6E8A-4147-A177-3AD203B41FA5}">
                      <a16:colId xmlns:a16="http://schemas.microsoft.com/office/drawing/2014/main" xmlns="" val="20000"/>
                    </a:ext>
                  </a:extLst>
                </a:gridCol>
                <a:gridCol w="7980363">
                  <a:extLst>
                    <a:ext uri="{9D8B030D-6E8A-4147-A177-3AD203B41FA5}">
                      <a16:colId xmlns:a16="http://schemas.microsoft.com/office/drawing/2014/main" xmlns="" val="20001"/>
                    </a:ext>
                  </a:extLst>
                </a:gridCol>
              </a:tblGrid>
              <a:tr h="4588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a:ln>
                            <a:noFill/>
                          </a:ln>
                          <a:solidFill>
                            <a:schemeClr val="tx1"/>
                          </a:solidFill>
                          <a:effectLst/>
                          <a:latin typeface="Trebuchet MS" pitchFamily="34" charset="0"/>
                        </a:rPr>
                        <a:t>Project Title</a:t>
                      </a:r>
                    </a:p>
                  </a:txBody>
                  <a:tcPr marL="91451" marR="91451" marT="45721" marB="45721"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GB" sz="1800" b="1" i="0" u="none" strike="noStrike" cap="none" normalizeH="0" baseline="0" noProof="0" dirty="0">
                          <a:ln>
                            <a:noFill/>
                          </a:ln>
                          <a:solidFill>
                            <a:srgbClr val="FFFFFF"/>
                          </a:solidFill>
                          <a:effectLst/>
                          <a:latin typeface="Trebuchet MS" pitchFamily="34" charset="0"/>
                        </a:rPr>
                        <a:t>LIDAR-based relative navigation for debris removal (2013-ongoing) Internal funds</a:t>
                      </a:r>
                    </a:p>
                  </a:txBody>
                  <a:tcPr marL="91451" marR="91451" marT="45721" marB="45721"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pic>
        <p:nvPicPr>
          <p:cNvPr id="10253" name="Picture 2" descr="https://scontent-mxp1-1.xx.fbcdn.net/v/t34.0-12/19415760_10213895701810006_830197265_n.jpg?oh=14ac3b6d72fc7f7f8cffd934b9b937dd&amp;oe=594B60E9">
            <a:extLst>
              <a:ext uri="{FF2B5EF4-FFF2-40B4-BE49-F238E27FC236}">
                <a16:creationId xmlns:a16="http://schemas.microsoft.com/office/drawing/2014/main" xmlns="" id="{D9C07028-7765-4EE2-A6CC-46856842D74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6525" y="4648474"/>
            <a:ext cx="49339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xmlns="" id="{471F14F8-E9F8-4EEF-A361-F30F022BED59}"/>
              </a:ext>
            </a:extLst>
          </p:cNvPr>
          <p:cNvSpPr/>
          <p:nvPr/>
        </p:nvSpPr>
        <p:spPr>
          <a:xfrm>
            <a:off x="1912239" y="3551535"/>
            <a:ext cx="1382521" cy="923330"/>
          </a:xfrm>
          <a:prstGeom prst="rect">
            <a:avLst/>
          </a:prstGeom>
        </p:spPr>
        <p:txBody>
          <a:bodyPr wrap="square">
            <a:spAutoFit/>
          </a:bodyPr>
          <a:lstStyle/>
          <a:p>
            <a:pPr algn="just">
              <a:spcBef>
                <a:spcPts val="400"/>
              </a:spcBef>
              <a:defRPr/>
            </a:pPr>
            <a:r>
              <a:rPr lang="en-US" sz="1800" kern="0" dirty="0">
                <a:solidFill>
                  <a:srgbClr val="000099"/>
                </a:solidFill>
                <a:latin typeface="Trebuchet MS"/>
                <a:cs typeface="Times New Roman" pitchFamily="18" charset="0"/>
                <a:sym typeface="Wingdings" panose="05000000000000000000" pitchFamily="2" charset="2"/>
              </a:rPr>
              <a:t>In-house experimental testbed</a:t>
            </a:r>
          </a:p>
        </p:txBody>
      </p:sp>
      <p:sp>
        <p:nvSpPr>
          <p:cNvPr id="10" name="Rettangolo 9">
            <a:extLst>
              <a:ext uri="{FF2B5EF4-FFF2-40B4-BE49-F238E27FC236}">
                <a16:creationId xmlns:a16="http://schemas.microsoft.com/office/drawing/2014/main" xmlns="" id="{72537D0A-C21D-44A3-9D4D-075AF93CDDFA}"/>
              </a:ext>
            </a:extLst>
          </p:cNvPr>
          <p:cNvSpPr/>
          <p:nvPr/>
        </p:nvSpPr>
        <p:spPr>
          <a:xfrm>
            <a:off x="96837" y="1464059"/>
            <a:ext cx="3725862" cy="1631950"/>
          </a:xfrm>
          <a:prstGeom prst="rect">
            <a:avLst/>
          </a:prstGeom>
        </p:spPr>
        <p:txBody>
          <a:bodyPr>
            <a:spAutoFit/>
          </a:bodyPr>
          <a:lstStyle/>
          <a:p>
            <a:pPr>
              <a:spcBef>
                <a:spcPts val="400"/>
              </a:spcBef>
              <a:defRPr/>
            </a:pPr>
            <a:r>
              <a:rPr lang="en-US" sz="1800" kern="0" dirty="0">
                <a:solidFill>
                  <a:srgbClr val="000099"/>
                </a:solidFill>
                <a:latin typeface="Trebuchet MS"/>
                <a:cs typeface="Times New Roman" pitchFamily="18" charset="0"/>
                <a:sym typeface="Wingdings" panose="05000000000000000000" pitchFamily="2" charset="2"/>
              </a:rPr>
              <a:t>Architecture capabilities</a:t>
            </a:r>
          </a:p>
          <a:p>
            <a:pPr marL="342900" indent="-342900">
              <a:spcBef>
                <a:spcPts val="400"/>
              </a:spcBef>
              <a:buFont typeface="+mj-lt"/>
              <a:buAutoNum type="arabicPeriod"/>
              <a:defRPr/>
            </a:pPr>
            <a:r>
              <a:rPr lang="en-US" sz="1800" kern="0" dirty="0">
                <a:solidFill>
                  <a:srgbClr val="000099"/>
                </a:solidFill>
                <a:latin typeface="Trebuchet MS"/>
                <a:cs typeface="Times New Roman" pitchFamily="18" charset="0"/>
                <a:sym typeface="Wingdings" panose="05000000000000000000" pitchFamily="2" charset="2"/>
              </a:rPr>
              <a:t>Pose determination algorithms</a:t>
            </a:r>
          </a:p>
          <a:p>
            <a:pPr marL="342900" indent="-342900">
              <a:spcBef>
                <a:spcPts val="400"/>
              </a:spcBef>
              <a:buFont typeface="+mj-lt"/>
              <a:buAutoNum type="arabicPeriod"/>
              <a:defRPr/>
            </a:pPr>
            <a:r>
              <a:rPr lang="en-US" sz="1800" kern="0" dirty="0">
                <a:solidFill>
                  <a:srgbClr val="000099"/>
                </a:solidFill>
                <a:latin typeface="Trebuchet MS"/>
                <a:cs typeface="Times New Roman" pitchFamily="18" charset="0"/>
                <a:sym typeface="Wingdings" panose="05000000000000000000" pitchFamily="2" charset="2"/>
              </a:rPr>
              <a:t>Unscented Kalman Filter</a:t>
            </a:r>
          </a:p>
          <a:p>
            <a:pPr marL="342900" indent="-342900">
              <a:spcBef>
                <a:spcPts val="400"/>
              </a:spcBef>
              <a:buFont typeface="+mj-lt"/>
              <a:buAutoNum type="arabicPeriod"/>
              <a:defRPr/>
            </a:pPr>
            <a:r>
              <a:rPr lang="en-US" sz="1800" kern="0" dirty="0">
                <a:solidFill>
                  <a:srgbClr val="000099"/>
                </a:solidFill>
                <a:latin typeface="Trebuchet MS"/>
                <a:cs typeface="Times New Roman" pitchFamily="18" charset="0"/>
                <a:sym typeface="Wingdings" panose="05000000000000000000" pitchFamily="2" charset="2"/>
              </a:rPr>
              <a:t>Target Inertia properties estimation</a:t>
            </a:r>
          </a:p>
        </p:txBody>
      </p:sp>
      <p:pic>
        <p:nvPicPr>
          <p:cNvPr id="10256" name="Picture 2">
            <a:extLst>
              <a:ext uri="{FF2B5EF4-FFF2-40B4-BE49-F238E27FC236}">
                <a16:creationId xmlns:a16="http://schemas.microsoft.com/office/drawing/2014/main" xmlns="" id="{FE1EFE21-889B-400E-B8EF-BDE7B87647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12079" t="8286" r="10413" b="5487"/>
          <a:stretch>
            <a:fillRect/>
          </a:stretch>
        </p:blipFill>
        <p:spPr bwMode="auto">
          <a:xfrm>
            <a:off x="3589436" y="2031663"/>
            <a:ext cx="6043612"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a:extLst>
              <a:ext uri="{FF2B5EF4-FFF2-40B4-BE49-F238E27FC236}">
                <a16:creationId xmlns:a16="http://schemas.microsoft.com/office/drawing/2014/main" xmlns="" id="{72219A12-4B5B-48F2-B5B6-DDFAE826ED85}"/>
              </a:ext>
            </a:extLst>
          </p:cNvPr>
          <p:cNvSpPr/>
          <p:nvPr/>
        </p:nvSpPr>
        <p:spPr>
          <a:xfrm>
            <a:off x="5603931" y="1553291"/>
            <a:ext cx="3816350" cy="369887"/>
          </a:xfrm>
          <a:prstGeom prst="rect">
            <a:avLst/>
          </a:prstGeom>
        </p:spPr>
        <p:txBody>
          <a:bodyPr>
            <a:spAutoFit/>
          </a:bodyPr>
          <a:lstStyle/>
          <a:p>
            <a:pPr>
              <a:defRPr/>
            </a:pPr>
            <a:r>
              <a:rPr lang="en-US" sz="1800" kern="0" dirty="0">
                <a:solidFill>
                  <a:srgbClr val="000099"/>
                </a:solidFill>
                <a:latin typeface="Trebuchet MS"/>
                <a:cs typeface="Times New Roman" pitchFamily="18" charset="0"/>
                <a:sym typeface="Wingdings" panose="05000000000000000000" pitchFamily="2" charset="2"/>
              </a:rPr>
              <a:t>Numerical simulation environment</a:t>
            </a:r>
            <a:endParaRPr lang="en-US" sz="1800" dirty="0"/>
          </a:p>
        </p:txBody>
      </p:sp>
      <p:pic>
        <p:nvPicPr>
          <p:cNvPr id="11" name="Picture 1" descr="33183994_10216989830961301_476459942123929600_n">
            <a:extLst>
              <a:ext uri="{FF2B5EF4-FFF2-40B4-BE49-F238E27FC236}">
                <a16:creationId xmlns:a16="http://schemas.microsoft.com/office/drawing/2014/main" xmlns="" id="{B4B1EAA7-CDB7-4668-8592-EF9A7FB135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525" y="3320107"/>
            <a:ext cx="1624468" cy="121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8">
            <a:extLst>
              <a:ext uri="{FF2B5EF4-FFF2-40B4-BE49-F238E27FC236}">
                <a16:creationId xmlns:a16="http://schemas.microsoft.com/office/drawing/2014/main" xmlns="" id="{123A51B8-EB40-4ECC-A145-D198F83298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28710" y="4265327"/>
            <a:ext cx="6269287" cy="20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olo 1">
            <a:extLst>
              <a:ext uri="{FF2B5EF4-FFF2-40B4-BE49-F238E27FC236}">
                <a16:creationId xmlns:a16="http://schemas.microsoft.com/office/drawing/2014/main" xmlns="" id="{3A850477-FBE4-42E9-9EF0-CDF55CF80B47}"/>
              </a:ext>
            </a:extLst>
          </p:cNvPr>
          <p:cNvSpPr>
            <a:spLocks noGrp="1" noChangeArrowheads="1"/>
          </p:cNvSpPr>
          <p:nvPr>
            <p:ph type="title"/>
          </p:nvPr>
        </p:nvSpPr>
        <p:spPr/>
        <p:txBody>
          <a:bodyPr/>
          <a:lstStyle/>
          <a:p>
            <a:r>
              <a:rPr lang="en-US" altLang="en-US"/>
              <a:t>Autonomous GNC for future space operations</a:t>
            </a:r>
            <a:endParaRPr lang="en-US" altLang="it-IT"/>
          </a:p>
        </p:txBody>
      </p:sp>
      <p:graphicFrame>
        <p:nvGraphicFramePr>
          <p:cNvPr id="6" name="Tabella 5">
            <a:extLst>
              <a:ext uri="{FF2B5EF4-FFF2-40B4-BE49-F238E27FC236}">
                <a16:creationId xmlns:a16="http://schemas.microsoft.com/office/drawing/2014/main" xmlns="" id="{63DC527E-15DD-4994-9FA6-78646A621EA7}"/>
              </a:ext>
            </a:extLst>
          </p:cNvPr>
          <p:cNvGraphicFramePr>
            <a:graphicFrameLocks noGrp="1"/>
          </p:cNvGraphicFramePr>
          <p:nvPr>
            <p:extLst>
              <p:ext uri="{D42A27DB-BD31-4B8C-83A1-F6EECF244321}">
                <p14:modId xmlns:p14="http://schemas.microsoft.com/office/powerpoint/2010/main" val="2801125884"/>
              </p:ext>
            </p:extLst>
          </p:nvPr>
        </p:nvGraphicFramePr>
        <p:xfrm>
          <a:off x="160338" y="782859"/>
          <a:ext cx="9585325" cy="539309"/>
        </p:xfrm>
        <a:graphic>
          <a:graphicData uri="http://schemas.openxmlformats.org/drawingml/2006/table">
            <a:tbl>
              <a:tblPr/>
              <a:tblGrid>
                <a:gridCol w="1578413">
                  <a:extLst>
                    <a:ext uri="{9D8B030D-6E8A-4147-A177-3AD203B41FA5}">
                      <a16:colId xmlns:a16="http://schemas.microsoft.com/office/drawing/2014/main" xmlns="" val="20000"/>
                    </a:ext>
                  </a:extLst>
                </a:gridCol>
                <a:gridCol w="8006912">
                  <a:extLst>
                    <a:ext uri="{9D8B030D-6E8A-4147-A177-3AD203B41FA5}">
                      <a16:colId xmlns:a16="http://schemas.microsoft.com/office/drawing/2014/main" xmlns="" val="20001"/>
                    </a:ext>
                  </a:extLst>
                </a:gridCol>
              </a:tblGrid>
              <a:tr h="5393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dirty="0">
                          <a:ln>
                            <a:noFill/>
                          </a:ln>
                          <a:solidFill>
                            <a:schemeClr val="tx1"/>
                          </a:solidFill>
                          <a:effectLst/>
                          <a:latin typeface="Trebuchet MS" pitchFamily="34" charset="0"/>
                        </a:rPr>
                        <a:t>Project Title</a:t>
                      </a:r>
                    </a:p>
                  </a:txBody>
                  <a:tcPr marL="91450" marR="91450" marT="45686" marB="45686"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GB" sz="1800" b="1" i="0" u="none" strike="noStrike" cap="none" normalizeH="0" baseline="0" noProof="0" dirty="0">
                          <a:ln>
                            <a:noFill/>
                          </a:ln>
                          <a:solidFill>
                            <a:srgbClr val="FFFFFF"/>
                          </a:solidFill>
                          <a:effectLst/>
                          <a:latin typeface="Trebuchet MS" pitchFamily="34" charset="0"/>
                        </a:rPr>
                        <a:t>VISION-AIDED NAVIGATION ASSISTED BY GNSS (2015-2019) – ASI funded</a:t>
                      </a:r>
                    </a:p>
                  </a:txBody>
                  <a:tcPr marL="91450" marR="91450" marT="45686" marB="45686"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sp>
        <p:nvSpPr>
          <p:cNvPr id="8" name="CasellaDiTesto 7">
            <a:extLst>
              <a:ext uri="{FF2B5EF4-FFF2-40B4-BE49-F238E27FC236}">
                <a16:creationId xmlns:a16="http://schemas.microsoft.com/office/drawing/2014/main" xmlns="" id="{F54AB9F8-8F80-484B-A8D7-506465B722AB}"/>
              </a:ext>
            </a:extLst>
          </p:cNvPr>
          <p:cNvSpPr txBox="1"/>
          <p:nvPr/>
        </p:nvSpPr>
        <p:spPr>
          <a:xfrm>
            <a:off x="160338" y="1419227"/>
            <a:ext cx="9585325" cy="1302921"/>
          </a:xfrm>
          <a:prstGeom prst="rect">
            <a:avLst/>
          </a:prstGeom>
          <a:noFill/>
        </p:spPr>
        <p:txBody>
          <a:bodyPr>
            <a:spAutoFit/>
          </a:bodyPr>
          <a:lstStyle/>
          <a:p>
            <a:pPr algn="just">
              <a:spcBef>
                <a:spcPts val="400"/>
              </a:spcBef>
              <a:defRPr/>
            </a:pPr>
            <a:r>
              <a:rPr lang="en-US" sz="1800" b="1" kern="0" dirty="0">
                <a:solidFill>
                  <a:srgbClr val="000099"/>
                </a:solidFill>
                <a:latin typeface="Trebuchet MS"/>
                <a:cs typeface="Times New Roman" pitchFamily="18" charset="0"/>
              </a:rPr>
              <a:t>Partners </a:t>
            </a:r>
            <a:r>
              <a:rPr lang="en-US" sz="1800" b="1" kern="0" dirty="0">
                <a:solidFill>
                  <a:srgbClr val="000099"/>
                </a:solidFill>
                <a:latin typeface="Trebuchet MS"/>
                <a:cs typeface="Times New Roman" pitchFamily="18" charset="0"/>
                <a:sym typeface="Wingdings" panose="05000000000000000000" pitchFamily="2" charset="2"/>
              </a:rPr>
              <a:t> </a:t>
            </a:r>
            <a:r>
              <a:rPr lang="en-US" sz="1800" kern="0" dirty="0">
                <a:solidFill>
                  <a:srgbClr val="000099"/>
                </a:solidFill>
                <a:latin typeface="Trebuchet MS"/>
                <a:cs typeface="Times New Roman" pitchFamily="18" charset="0"/>
                <a:sym typeface="Wingdings" panose="05000000000000000000" pitchFamily="2" charset="2"/>
              </a:rPr>
              <a:t>TSD (prime), POLIMI, CIRA, UNICAL, ST</a:t>
            </a:r>
          </a:p>
          <a:p>
            <a:pPr algn="just">
              <a:spcBef>
                <a:spcPts val="400"/>
              </a:spcBef>
              <a:defRPr/>
            </a:pPr>
            <a:r>
              <a:rPr lang="en-US" sz="1800" b="1" kern="0" dirty="0">
                <a:solidFill>
                  <a:srgbClr val="000099"/>
                </a:solidFill>
                <a:latin typeface="Trebuchet MS"/>
                <a:cs typeface="Times New Roman" pitchFamily="18" charset="0"/>
              </a:rPr>
              <a:t>Project goal</a:t>
            </a:r>
            <a:r>
              <a:rPr lang="en-US" sz="1800" kern="0" dirty="0">
                <a:solidFill>
                  <a:srgbClr val="000099"/>
                </a:solidFill>
                <a:latin typeface="Trebuchet MS"/>
                <a:cs typeface="Times New Roman" pitchFamily="18" charset="0"/>
                <a:sym typeface="Wingdings" panose="05000000000000000000" pitchFamily="2" charset="2"/>
              </a:rPr>
              <a:t> Development &amp; test of highly-integrated system for autonomous navigation in OOS/ADR mission scenarios</a:t>
            </a:r>
          </a:p>
          <a:p>
            <a:pPr algn="just">
              <a:spcBef>
                <a:spcPts val="400"/>
              </a:spcBef>
              <a:defRPr/>
            </a:pPr>
            <a:r>
              <a:rPr lang="en-US" sz="1800" b="1" kern="0" dirty="0">
                <a:solidFill>
                  <a:srgbClr val="000099"/>
                </a:solidFill>
                <a:latin typeface="Trebuchet MS"/>
                <a:cs typeface="Times New Roman" pitchFamily="18" charset="0"/>
                <a:sym typeface="Wingdings" panose="05000000000000000000" pitchFamily="2" charset="2"/>
              </a:rPr>
              <a:t>UNINA role </a:t>
            </a:r>
            <a:r>
              <a:rPr lang="en-US" sz="1800" kern="0" dirty="0">
                <a:solidFill>
                  <a:srgbClr val="000099"/>
                </a:solidFill>
                <a:latin typeface="Trebuchet MS"/>
                <a:cs typeface="Times New Roman" pitchFamily="18" charset="0"/>
                <a:sym typeface="Wingdings" panose="05000000000000000000" pitchFamily="2" charset="2"/>
              </a:rPr>
              <a:t>  Development &amp; test of camera-based pose determination algorithms</a:t>
            </a:r>
          </a:p>
        </p:txBody>
      </p:sp>
      <p:pic>
        <p:nvPicPr>
          <p:cNvPr id="7" name="Immagine 11">
            <a:extLst>
              <a:ext uri="{FF2B5EF4-FFF2-40B4-BE49-F238E27FC236}">
                <a16:creationId xmlns:a16="http://schemas.microsoft.com/office/drawing/2014/main" xmlns="" id="{419447AE-0287-43E5-A705-11BCAE4E88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980" y="2819207"/>
            <a:ext cx="2982309" cy="198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xmlns="" id="{F0159E44-4DC7-45C8-9265-84ABDD544CE4}"/>
              </a:ext>
            </a:extLst>
          </p:cNvPr>
          <p:cNvSpPr txBox="1"/>
          <p:nvPr/>
        </p:nvSpPr>
        <p:spPr>
          <a:xfrm>
            <a:off x="100129" y="5244144"/>
            <a:ext cx="3332819" cy="830997"/>
          </a:xfrm>
          <a:prstGeom prst="rect">
            <a:avLst/>
          </a:prstGeom>
          <a:noFill/>
        </p:spPr>
        <p:txBody>
          <a:bodyPr wrap="square">
            <a:spAutoFit/>
          </a:bodyPr>
          <a:lstStyle>
            <a:defPPr>
              <a:defRPr lang="en-US"/>
            </a:defPPr>
            <a:lvl1pPr marL="285750" marR="0" lvl="0" indent="-285750" algn="just" defTabSz="914400" latinLnBrk="0">
              <a:lnSpc>
                <a:spcPct val="100000"/>
              </a:lnSpc>
              <a:spcBef>
                <a:spcPts val="400"/>
              </a:spcBef>
              <a:buClrTx/>
              <a:buSzTx/>
              <a:buFont typeface="Wingdings" panose="05000000000000000000" pitchFamily="2" charset="2"/>
              <a:buChar char="§"/>
              <a:tabLst/>
              <a:defRPr kumimoji="0" sz="1600" b="0" i="0" u="none" strike="noStrike" kern="0" cap="none" spc="0" normalizeH="0" baseline="0">
                <a:ln>
                  <a:noFill/>
                </a:ln>
                <a:solidFill>
                  <a:srgbClr val="000099"/>
                </a:solidFill>
                <a:effectLst/>
                <a:uLnTx/>
                <a:uFillTx/>
                <a:latin typeface="Trebuchet MS"/>
                <a:cs typeface="Times New Roman" pitchFamily="18" charset="0"/>
              </a:defRPr>
            </a:lvl1pPr>
          </a:lstStyle>
          <a:p>
            <a:pPr marL="0" indent="0">
              <a:buNone/>
            </a:pPr>
            <a:r>
              <a:rPr lang="en-US" altLang="it-IT" dirty="0">
                <a:sym typeface="Wingdings" panose="05000000000000000000" pitchFamily="2" charset="2"/>
              </a:rPr>
              <a:t>Model-based algorithms are used for both pose initial acquisition and tracking.</a:t>
            </a:r>
          </a:p>
        </p:txBody>
      </p:sp>
      <p:pic>
        <p:nvPicPr>
          <p:cNvPr id="11" name="Immagine 12" descr="Immagine che contiene parete, interni&#10;&#10;Descrizione generata automaticamente">
            <a:extLst>
              <a:ext uri="{FF2B5EF4-FFF2-40B4-BE49-F238E27FC236}">
                <a16:creationId xmlns:a16="http://schemas.microsoft.com/office/drawing/2014/main" xmlns="" id="{D5433E44-E0DD-4363-9E4B-BF20F6809E7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37484" y="2819207"/>
            <a:ext cx="2119203" cy="160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2">
            <a:extLst>
              <a:ext uri="{FF2B5EF4-FFF2-40B4-BE49-F238E27FC236}">
                <a16:creationId xmlns:a16="http://schemas.microsoft.com/office/drawing/2014/main" xmlns="" id="{2D155C52-281E-465E-804A-68BAAE113BF8}"/>
              </a:ext>
            </a:extLst>
          </p:cNvPr>
          <p:cNvSpPr txBox="1"/>
          <p:nvPr/>
        </p:nvSpPr>
        <p:spPr>
          <a:xfrm>
            <a:off x="3976796" y="2890593"/>
            <a:ext cx="2069165" cy="584775"/>
          </a:xfrm>
          <a:prstGeom prst="rect">
            <a:avLst/>
          </a:prstGeom>
          <a:noFill/>
        </p:spPr>
        <p:txBody>
          <a:bodyPr wrap="square">
            <a:spAutoFit/>
          </a:bodyPr>
          <a:lstStyle/>
          <a:p>
            <a:pPr marR="0" lvl="0" algn="just" defTabSz="914400" rtl="0" eaLnBrk="0" fontAlgn="base" latinLnBrk="0" hangingPunct="0">
              <a:lnSpc>
                <a:spcPct val="100000"/>
              </a:lnSpc>
              <a:spcBef>
                <a:spcPts val="400"/>
              </a:spcBef>
              <a:spcAft>
                <a:spcPct val="0"/>
              </a:spcAft>
              <a:buClrTx/>
              <a:buSzTx/>
              <a:tabLst/>
              <a:defRPr/>
            </a:pPr>
            <a:r>
              <a:rPr kumimoji="0" lang="en-US" sz="1600" b="0" i="0" u="none" strike="noStrike" kern="0" cap="none" spc="0" normalizeH="0" baseline="0" noProof="0" dirty="0">
                <a:ln>
                  <a:noFill/>
                </a:ln>
                <a:solidFill>
                  <a:srgbClr val="000099"/>
                </a:solidFill>
                <a:effectLst/>
                <a:uLnTx/>
                <a:uFillTx/>
                <a:latin typeface="Trebuchet MS"/>
                <a:ea typeface="+mn-ea"/>
                <a:cs typeface="Times New Roman" pitchFamily="18" charset="0"/>
                <a:sym typeface="Wingdings" panose="05000000000000000000" pitchFamily="2" charset="2"/>
              </a:rPr>
              <a:t>HWIL experimental campaign</a:t>
            </a:r>
          </a:p>
        </p:txBody>
      </p:sp>
      <p:cxnSp>
        <p:nvCxnSpPr>
          <p:cNvPr id="12" name="Connettore a gomito 11">
            <a:extLst>
              <a:ext uri="{FF2B5EF4-FFF2-40B4-BE49-F238E27FC236}">
                <a16:creationId xmlns:a16="http://schemas.microsoft.com/office/drawing/2014/main" xmlns="" id="{EAE28E2B-0F2B-4FAB-890D-CAE3D2055D57}"/>
              </a:ext>
            </a:extLst>
          </p:cNvPr>
          <p:cNvCxnSpPr>
            <a:cxnSpLocks/>
          </p:cNvCxnSpPr>
          <p:nvPr/>
        </p:nvCxnSpPr>
        <p:spPr bwMode="auto">
          <a:xfrm rot="10800000">
            <a:off x="3237188" y="3738023"/>
            <a:ext cx="2375336" cy="1064290"/>
          </a:xfrm>
          <a:prstGeom prst="bentConnector3">
            <a:avLst/>
          </a:prstGeom>
          <a:ln>
            <a:prstDash val="sysDash"/>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6" name="Connettore 2 15">
            <a:extLst>
              <a:ext uri="{FF2B5EF4-FFF2-40B4-BE49-F238E27FC236}">
                <a16:creationId xmlns:a16="http://schemas.microsoft.com/office/drawing/2014/main" xmlns="" id="{6608D383-8AB4-49C6-BCB4-B01E67E4B69E}"/>
              </a:ext>
            </a:extLst>
          </p:cNvPr>
          <p:cNvCxnSpPr>
            <a:stCxn id="13" idx="2"/>
          </p:cNvCxnSpPr>
          <p:nvPr/>
        </p:nvCxnSpPr>
        <p:spPr bwMode="auto">
          <a:xfrm>
            <a:off x="5011379" y="3475368"/>
            <a:ext cx="1273807" cy="0"/>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Tree>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9">
            <a:extLst>
              <a:ext uri="{FF2B5EF4-FFF2-40B4-BE49-F238E27FC236}">
                <a16:creationId xmlns:a16="http://schemas.microsoft.com/office/drawing/2014/main" xmlns="" id="{8E8A3958-A252-4458-829D-DFDCD3947F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1231"/>
          <a:stretch>
            <a:fillRect/>
          </a:stretch>
        </p:blipFill>
        <p:spPr bwMode="auto">
          <a:xfrm>
            <a:off x="6947089" y="1651364"/>
            <a:ext cx="2660978" cy="19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olo 1">
            <a:extLst>
              <a:ext uri="{FF2B5EF4-FFF2-40B4-BE49-F238E27FC236}">
                <a16:creationId xmlns:a16="http://schemas.microsoft.com/office/drawing/2014/main" xmlns="" id="{202D1FC5-9644-42D9-855E-CDE0984B2B05}"/>
              </a:ext>
            </a:extLst>
          </p:cNvPr>
          <p:cNvSpPr>
            <a:spLocks noGrp="1" noChangeArrowheads="1"/>
          </p:cNvSpPr>
          <p:nvPr>
            <p:ph type="title"/>
          </p:nvPr>
        </p:nvSpPr>
        <p:spPr/>
        <p:txBody>
          <a:bodyPr/>
          <a:lstStyle/>
          <a:p>
            <a:r>
              <a:rPr lang="en-US" altLang="en-US"/>
              <a:t>Autonomous GNC for future space operations</a:t>
            </a:r>
            <a:endParaRPr lang="en-US" altLang="it-IT"/>
          </a:p>
        </p:txBody>
      </p:sp>
      <p:graphicFrame>
        <p:nvGraphicFramePr>
          <p:cNvPr id="6" name="Tabella 5">
            <a:extLst>
              <a:ext uri="{FF2B5EF4-FFF2-40B4-BE49-F238E27FC236}">
                <a16:creationId xmlns:a16="http://schemas.microsoft.com/office/drawing/2014/main" xmlns="" id="{90369331-B370-418D-B970-A59211A5C392}"/>
              </a:ext>
            </a:extLst>
          </p:cNvPr>
          <p:cNvGraphicFramePr>
            <a:graphicFrameLocks noGrp="1"/>
          </p:cNvGraphicFramePr>
          <p:nvPr>
            <p:extLst>
              <p:ext uri="{D42A27DB-BD31-4B8C-83A1-F6EECF244321}">
                <p14:modId xmlns:p14="http://schemas.microsoft.com/office/powerpoint/2010/main" val="2969052687"/>
              </p:ext>
            </p:extLst>
          </p:nvPr>
        </p:nvGraphicFramePr>
        <p:xfrm>
          <a:off x="187325" y="812800"/>
          <a:ext cx="9234488" cy="640276"/>
        </p:xfrm>
        <a:graphic>
          <a:graphicData uri="http://schemas.openxmlformats.org/drawingml/2006/table">
            <a:tbl>
              <a:tblPr/>
              <a:tblGrid>
                <a:gridCol w="1567903">
                  <a:extLst>
                    <a:ext uri="{9D8B030D-6E8A-4147-A177-3AD203B41FA5}">
                      <a16:colId xmlns:a16="http://schemas.microsoft.com/office/drawing/2014/main" xmlns="" val="20000"/>
                    </a:ext>
                  </a:extLst>
                </a:gridCol>
                <a:gridCol w="7666585">
                  <a:extLst>
                    <a:ext uri="{9D8B030D-6E8A-4147-A177-3AD203B41FA5}">
                      <a16:colId xmlns:a16="http://schemas.microsoft.com/office/drawing/2014/main" xmlns="" val="20001"/>
                    </a:ext>
                  </a:extLst>
                </a:gridCol>
              </a:tblGrid>
              <a:tr h="640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a:ln>
                            <a:noFill/>
                          </a:ln>
                          <a:solidFill>
                            <a:schemeClr val="tx1"/>
                          </a:solidFill>
                          <a:effectLst/>
                          <a:latin typeface="Trebuchet MS" pitchFamily="34" charset="0"/>
                        </a:rPr>
                        <a:t>Project Title</a:t>
                      </a:r>
                    </a:p>
                  </a:txBody>
                  <a:tcPr marL="91445" marR="91445" marT="45718" marB="45718"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US" sz="1800" b="1" i="0" u="none" strike="noStrike" cap="none" normalizeH="0" baseline="0" noProof="0" dirty="0">
                          <a:ln>
                            <a:noFill/>
                          </a:ln>
                          <a:solidFill>
                            <a:srgbClr val="FFFFFF"/>
                          </a:solidFill>
                          <a:effectLst/>
                          <a:latin typeface="Trebuchet MS" pitchFamily="34" charset="0"/>
                        </a:rPr>
                        <a:t>Preparation of Enabling Space Technologies and Building Blocks: GNC and Robotic Arm Combined Control</a:t>
                      </a:r>
                      <a:r>
                        <a:rPr kumimoji="0" lang="en-GB" sz="1800" b="1" i="0" u="none" strike="noStrike" cap="none" normalizeH="0" baseline="0" noProof="0" dirty="0">
                          <a:ln>
                            <a:noFill/>
                          </a:ln>
                          <a:solidFill>
                            <a:srgbClr val="FFFFFF"/>
                          </a:solidFill>
                          <a:effectLst/>
                          <a:latin typeface="Trebuchet MS" pitchFamily="34" charset="0"/>
                        </a:rPr>
                        <a:t> (2020-ongoing) ESA funded</a:t>
                      </a:r>
                    </a:p>
                  </a:txBody>
                  <a:tcPr marL="91445" marR="91445" marT="45718" marB="45718"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sp>
        <p:nvSpPr>
          <p:cNvPr id="7" name="CasellaDiTesto 6">
            <a:extLst>
              <a:ext uri="{FF2B5EF4-FFF2-40B4-BE49-F238E27FC236}">
                <a16:creationId xmlns:a16="http://schemas.microsoft.com/office/drawing/2014/main" xmlns="" id="{AAF489EE-83DE-4F30-BA44-5A39BEC40634}"/>
              </a:ext>
            </a:extLst>
          </p:cNvPr>
          <p:cNvSpPr txBox="1"/>
          <p:nvPr/>
        </p:nvSpPr>
        <p:spPr>
          <a:xfrm>
            <a:off x="150813" y="1619251"/>
            <a:ext cx="4597400" cy="1682750"/>
          </a:xfrm>
          <a:prstGeom prst="rect">
            <a:avLst/>
          </a:prstGeom>
          <a:noFill/>
        </p:spPr>
        <p:txBody>
          <a:bodyPr>
            <a:spAutoFit/>
          </a:bodyPr>
          <a:lstStyle/>
          <a:p>
            <a:pPr algn="just">
              <a:spcBef>
                <a:spcPts val="400"/>
              </a:spcBef>
              <a:defRPr/>
            </a:pPr>
            <a:r>
              <a:rPr lang="en-US" sz="1800" kern="0" dirty="0">
                <a:solidFill>
                  <a:srgbClr val="000099"/>
                </a:solidFill>
                <a:latin typeface="Trebuchet MS"/>
                <a:cs typeface="Times New Roman" pitchFamily="18" charset="0"/>
              </a:rPr>
              <a:t>Joint study by three Italian universities</a:t>
            </a:r>
          </a:p>
          <a:p>
            <a:pPr algn="just">
              <a:spcBef>
                <a:spcPts val="400"/>
              </a:spcBef>
              <a:defRPr/>
            </a:pPr>
            <a:endParaRPr lang="en-US" sz="1800" b="1" kern="0" dirty="0">
              <a:solidFill>
                <a:srgbClr val="000099"/>
              </a:solidFill>
              <a:latin typeface="Trebuchet MS"/>
              <a:cs typeface="Times New Roman" pitchFamily="18" charset="0"/>
            </a:endParaRPr>
          </a:p>
          <a:p>
            <a:pPr algn="just">
              <a:spcBef>
                <a:spcPts val="400"/>
              </a:spcBef>
              <a:defRPr/>
            </a:pPr>
            <a:endParaRPr lang="en-US" sz="1800" b="1" kern="0" dirty="0">
              <a:solidFill>
                <a:srgbClr val="000099"/>
              </a:solidFill>
              <a:latin typeface="Trebuchet MS"/>
              <a:cs typeface="Times New Roman" pitchFamily="18" charset="0"/>
            </a:endParaRPr>
          </a:p>
          <a:p>
            <a:pPr algn="just">
              <a:spcBef>
                <a:spcPts val="400"/>
              </a:spcBef>
              <a:defRPr/>
            </a:pPr>
            <a:endParaRPr lang="en-US" sz="1800" b="1" kern="0" dirty="0">
              <a:solidFill>
                <a:srgbClr val="000099"/>
              </a:solidFill>
              <a:latin typeface="Trebuchet MS"/>
              <a:cs typeface="Times New Roman" pitchFamily="18" charset="0"/>
            </a:endParaRPr>
          </a:p>
          <a:p>
            <a:pPr algn="just">
              <a:spcBef>
                <a:spcPts val="400"/>
              </a:spcBef>
              <a:defRPr/>
            </a:pPr>
            <a:endParaRPr lang="en-US" sz="1800" kern="0" dirty="0">
              <a:solidFill>
                <a:srgbClr val="000099"/>
              </a:solidFill>
              <a:latin typeface="Trebuchet MS"/>
              <a:cs typeface="Times New Roman" pitchFamily="18" charset="0"/>
              <a:sym typeface="Wingdings" panose="05000000000000000000" pitchFamily="2" charset="2"/>
            </a:endParaRPr>
          </a:p>
        </p:txBody>
      </p:sp>
      <p:pic>
        <p:nvPicPr>
          <p:cNvPr id="13327" name="Immagine 10">
            <a:extLst>
              <a:ext uri="{FF2B5EF4-FFF2-40B4-BE49-F238E27FC236}">
                <a16:creationId xmlns:a16="http://schemas.microsoft.com/office/drawing/2014/main" xmlns="" id="{69D37AB1-728E-4760-9114-70FCBD8BDD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763" y="1534038"/>
            <a:ext cx="2964301"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a:extLst>
              <a:ext uri="{FF2B5EF4-FFF2-40B4-BE49-F238E27FC236}">
                <a16:creationId xmlns:a16="http://schemas.microsoft.com/office/drawing/2014/main" xmlns="" id="{1992BD88-F498-4053-BC6C-FB603071FC3F}"/>
              </a:ext>
            </a:extLst>
          </p:cNvPr>
          <p:cNvSpPr txBox="1"/>
          <p:nvPr/>
        </p:nvSpPr>
        <p:spPr>
          <a:xfrm>
            <a:off x="187325" y="2219073"/>
            <a:ext cx="6629236" cy="1192186"/>
          </a:xfrm>
          <a:prstGeom prst="rect">
            <a:avLst/>
          </a:prstGeom>
          <a:noFill/>
        </p:spPr>
        <p:txBody>
          <a:bodyPr wrap="square">
            <a:spAutoFit/>
          </a:bodyPr>
          <a:lstStyle/>
          <a:p>
            <a:pPr algn="just">
              <a:lnSpc>
                <a:spcPct val="114000"/>
              </a:lnSpc>
              <a:spcBef>
                <a:spcPts val="0"/>
              </a:spcBef>
              <a:defRPr/>
            </a:pPr>
            <a:r>
              <a:rPr lang="en-US" sz="1600" b="1" kern="0" dirty="0">
                <a:solidFill>
                  <a:srgbClr val="000099"/>
                </a:solidFill>
                <a:latin typeface="Trebuchet MS"/>
                <a:cs typeface="Times New Roman" pitchFamily="18" charset="0"/>
              </a:rPr>
              <a:t>Goal </a:t>
            </a:r>
            <a:r>
              <a:rPr lang="en-US" sz="1600" kern="0" dirty="0">
                <a:solidFill>
                  <a:srgbClr val="000099"/>
                </a:solidFill>
                <a:latin typeface="Trebuchet MS"/>
                <a:cs typeface="Times New Roman" pitchFamily="18" charset="0"/>
                <a:sym typeface="Wingdings" panose="05000000000000000000" pitchFamily="2" charset="2"/>
              </a:rPr>
              <a:t> Address technical challenges related to the approach, capture and stabilization of a space target by a chaser equipped with a robotic arm in the frame of OOS (On-Orbit Satellite services) and ADR (Active Debris Removal) scenarios</a:t>
            </a:r>
          </a:p>
        </p:txBody>
      </p:sp>
      <p:grpSp>
        <p:nvGrpSpPr>
          <p:cNvPr id="3" name="Gruppo 2">
            <a:extLst>
              <a:ext uri="{FF2B5EF4-FFF2-40B4-BE49-F238E27FC236}">
                <a16:creationId xmlns:a16="http://schemas.microsoft.com/office/drawing/2014/main" xmlns="" id="{E0A46AF8-897C-4515-AFCC-08D8C3898BA2}"/>
              </a:ext>
            </a:extLst>
          </p:cNvPr>
          <p:cNvGrpSpPr/>
          <p:nvPr/>
        </p:nvGrpSpPr>
        <p:grpSpPr>
          <a:xfrm>
            <a:off x="451945" y="3528206"/>
            <a:ext cx="9186041" cy="1717887"/>
            <a:chOff x="66675" y="3528206"/>
            <a:chExt cx="9958388" cy="1790700"/>
          </a:xfrm>
        </p:grpSpPr>
        <p:pic>
          <p:nvPicPr>
            <p:cNvPr id="8" name="Immagine 3">
              <a:extLst>
                <a:ext uri="{FF2B5EF4-FFF2-40B4-BE49-F238E27FC236}">
                  <a16:creationId xmlns:a16="http://schemas.microsoft.com/office/drawing/2014/main" xmlns="" id="{3ADC3103-48F1-4943-93CD-CA0AC24F0D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75" y="3729818"/>
              <a:ext cx="31654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4">
              <a:extLst>
                <a:ext uri="{FF2B5EF4-FFF2-40B4-BE49-F238E27FC236}">
                  <a16:creationId xmlns:a16="http://schemas.microsoft.com/office/drawing/2014/main" xmlns="" id="{771E63B1-D5BD-43CB-81E3-F58C14834C7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100" y="3694893"/>
              <a:ext cx="271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6">
              <a:extLst>
                <a:ext uri="{FF2B5EF4-FFF2-40B4-BE49-F238E27FC236}">
                  <a16:creationId xmlns:a16="http://schemas.microsoft.com/office/drawing/2014/main" xmlns="" id="{81CFF266-9DEF-4C7B-A5E1-B4034ED6DC8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89675" y="3725056"/>
              <a:ext cx="2366963"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9">
              <a:extLst>
                <a:ext uri="{FF2B5EF4-FFF2-40B4-BE49-F238E27FC236}">
                  <a16:creationId xmlns:a16="http://schemas.microsoft.com/office/drawing/2014/main" xmlns="" id="{80723A18-4A8E-4F65-B9BF-41CDDB786DC1}"/>
                </a:ext>
              </a:extLst>
            </p:cNvPr>
            <p:cNvSpPr txBox="1">
              <a:spLocks noChangeArrowheads="1"/>
            </p:cNvSpPr>
            <p:nvPr/>
          </p:nvSpPr>
          <p:spPr bwMode="auto">
            <a:xfrm>
              <a:off x="519113" y="3755218"/>
              <a:ext cx="226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lgn="ctr">
                <a:spcBef>
                  <a:spcPct val="0"/>
                </a:spcBef>
                <a:buFontTx/>
                <a:buNone/>
              </a:pPr>
              <a:r>
                <a:rPr lang="en-GB" altLang="it-IT" sz="1400">
                  <a:solidFill>
                    <a:schemeClr val="tx1"/>
                  </a:solidFill>
                  <a:latin typeface="Poppins" panose="00000500000000000000" pitchFamily="2" charset="0"/>
                </a:rPr>
                <a:t>Initial conditions</a:t>
              </a:r>
            </a:p>
          </p:txBody>
        </p:sp>
        <p:sp>
          <p:nvSpPr>
            <p:cNvPr id="13" name="CasellaDiTesto 10">
              <a:extLst>
                <a:ext uri="{FF2B5EF4-FFF2-40B4-BE49-F238E27FC236}">
                  <a16:creationId xmlns:a16="http://schemas.microsoft.com/office/drawing/2014/main" xmlns="" id="{DC4588FE-5368-4520-9ED6-64E68F7A74E3}"/>
                </a:ext>
              </a:extLst>
            </p:cNvPr>
            <p:cNvSpPr txBox="1">
              <a:spLocks noChangeArrowheads="1"/>
            </p:cNvSpPr>
            <p:nvPr/>
          </p:nvSpPr>
          <p:spPr bwMode="auto">
            <a:xfrm>
              <a:off x="3881438" y="3702831"/>
              <a:ext cx="1595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lgn="ctr">
                <a:spcBef>
                  <a:spcPct val="0"/>
                </a:spcBef>
                <a:buFontTx/>
                <a:buNone/>
              </a:pPr>
              <a:r>
                <a:rPr lang="en-GB" altLang="it-IT" sz="1400">
                  <a:solidFill>
                    <a:schemeClr val="tx1"/>
                  </a:solidFill>
                  <a:latin typeface="Poppins" panose="00000500000000000000" pitchFamily="2" charset="0"/>
                </a:rPr>
                <a:t>Approach</a:t>
              </a:r>
            </a:p>
          </p:txBody>
        </p:sp>
        <p:sp>
          <p:nvSpPr>
            <p:cNvPr id="14" name="CasellaDiTesto 12">
              <a:extLst>
                <a:ext uri="{FF2B5EF4-FFF2-40B4-BE49-F238E27FC236}">
                  <a16:creationId xmlns:a16="http://schemas.microsoft.com/office/drawing/2014/main" xmlns="" id="{877E8694-053D-4246-8547-12C907749BD7}"/>
                </a:ext>
              </a:extLst>
            </p:cNvPr>
            <p:cNvSpPr txBox="1">
              <a:spLocks noChangeArrowheads="1"/>
            </p:cNvSpPr>
            <p:nvPr/>
          </p:nvSpPr>
          <p:spPr bwMode="auto">
            <a:xfrm>
              <a:off x="1292225" y="4167968"/>
              <a:ext cx="874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lgn="ctr">
                <a:spcBef>
                  <a:spcPct val="0"/>
                </a:spcBef>
                <a:buFontTx/>
                <a:buNone/>
              </a:pPr>
              <a:r>
                <a:rPr lang="it-IT" altLang="it-IT" sz="1400">
                  <a:solidFill>
                    <a:schemeClr val="tx1"/>
                  </a:solidFill>
                  <a:latin typeface="Poppins" panose="00000500000000000000" pitchFamily="2" charset="0"/>
                </a:rPr>
                <a:t>5-10 m</a:t>
              </a:r>
            </a:p>
          </p:txBody>
        </p:sp>
        <p:cxnSp>
          <p:nvCxnSpPr>
            <p:cNvPr id="15" name="Connettore 2 14">
              <a:extLst>
                <a:ext uri="{FF2B5EF4-FFF2-40B4-BE49-F238E27FC236}">
                  <a16:creationId xmlns:a16="http://schemas.microsoft.com/office/drawing/2014/main" xmlns="" id="{E29F2C3B-52AB-421F-82C4-EEA8DA084841}"/>
                </a:ext>
              </a:extLst>
            </p:cNvPr>
            <p:cNvCxnSpPr/>
            <p:nvPr/>
          </p:nvCxnSpPr>
          <p:spPr>
            <a:xfrm flipV="1">
              <a:off x="1150938" y="4460068"/>
              <a:ext cx="1157287" cy="1047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Parentesi graffa chiusa 15">
              <a:extLst>
                <a:ext uri="{FF2B5EF4-FFF2-40B4-BE49-F238E27FC236}">
                  <a16:creationId xmlns:a16="http://schemas.microsoft.com/office/drawing/2014/main" xmlns="" id="{9CBEAEEC-930F-469E-B6D6-F451D6F10DFD}"/>
                </a:ext>
              </a:extLst>
            </p:cNvPr>
            <p:cNvSpPr/>
            <p:nvPr/>
          </p:nvSpPr>
          <p:spPr>
            <a:xfrm>
              <a:off x="8656638" y="3528206"/>
              <a:ext cx="415925" cy="1417637"/>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7" name="CasellaDiTesto 15">
              <a:extLst>
                <a:ext uri="{FF2B5EF4-FFF2-40B4-BE49-F238E27FC236}">
                  <a16:creationId xmlns:a16="http://schemas.microsoft.com/office/drawing/2014/main" xmlns="" id="{260726B7-11A6-4D6D-A82F-F4C59C9B70A5}"/>
                </a:ext>
              </a:extLst>
            </p:cNvPr>
            <p:cNvSpPr txBox="1">
              <a:spLocks noChangeArrowheads="1"/>
            </p:cNvSpPr>
            <p:nvPr/>
          </p:nvSpPr>
          <p:spPr bwMode="auto">
            <a:xfrm>
              <a:off x="9007475" y="4093356"/>
              <a:ext cx="10175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lgn="ctr">
                <a:spcBef>
                  <a:spcPct val="0"/>
                </a:spcBef>
                <a:buFontTx/>
                <a:buNone/>
              </a:pPr>
              <a:r>
                <a:rPr lang="en-GB" altLang="it-IT" sz="1600" b="1">
                  <a:solidFill>
                    <a:srgbClr val="9B0014"/>
                  </a:solidFill>
                  <a:latin typeface="Poppins" panose="00000500000000000000" pitchFamily="2" charset="0"/>
                </a:rPr>
                <a:t>Stack</a:t>
              </a:r>
            </a:p>
          </p:txBody>
        </p:sp>
        <p:sp>
          <p:nvSpPr>
            <p:cNvPr id="21" name="CasellaDiTesto 22">
              <a:extLst>
                <a:ext uri="{FF2B5EF4-FFF2-40B4-BE49-F238E27FC236}">
                  <a16:creationId xmlns:a16="http://schemas.microsoft.com/office/drawing/2014/main" xmlns="" id="{3EA2B354-0836-4F28-B8CB-D47A7D6C15A4}"/>
                </a:ext>
              </a:extLst>
            </p:cNvPr>
            <p:cNvSpPr txBox="1">
              <a:spLocks noChangeArrowheads="1"/>
            </p:cNvSpPr>
            <p:nvPr/>
          </p:nvSpPr>
          <p:spPr bwMode="auto">
            <a:xfrm>
              <a:off x="6858000" y="4791856"/>
              <a:ext cx="16922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lgn="ctr">
                <a:spcBef>
                  <a:spcPct val="0"/>
                </a:spcBef>
                <a:buFontTx/>
                <a:buNone/>
              </a:pPr>
              <a:r>
                <a:rPr lang="en-US" altLang="it-IT" sz="1400">
                  <a:solidFill>
                    <a:schemeClr val="tx1"/>
                  </a:solidFill>
                  <a:latin typeface="Poppins" panose="00000500000000000000" pitchFamily="2" charset="0"/>
                </a:rPr>
                <a:t>Rigid connection</a:t>
              </a:r>
            </a:p>
          </p:txBody>
        </p:sp>
        <p:sp>
          <p:nvSpPr>
            <p:cNvPr id="23" name="Freccia a destra 22">
              <a:extLst>
                <a:ext uri="{FF2B5EF4-FFF2-40B4-BE49-F238E27FC236}">
                  <a16:creationId xmlns:a16="http://schemas.microsoft.com/office/drawing/2014/main" xmlns="" id="{7691CC66-D0DB-409C-993F-F0BCAE0F3DB5}"/>
                </a:ext>
              </a:extLst>
            </p:cNvPr>
            <p:cNvSpPr/>
            <p:nvPr/>
          </p:nvSpPr>
          <p:spPr bwMode="auto">
            <a:xfrm>
              <a:off x="3371850" y="4171143"/>
              <a:ext cx="222250" cy="155575"/>
            </a:xfrm>
            <a:prstGeom prst="rightArrow">
              <a:avLst/>
            </a:prstGeom>
            <a:solidFill>
              <a:schemeClr val="accent2"/>
            </a:solidFill>
            <a:ln w="9525" cap="flat" cmpd="sng" algn="ctr">
              <a:solidFill>
                <a:schemeClr val="accent2"/>
              </a:solidFill>
              <a:prstDash val="solid"/>
              <a:round/>
              <a:headEnd type="none" w="med" len="med"/>
              <a:tailEnd type="none" w="med" len="med"/>
            </a:ln>
            <a:effectLst/>
          </p:spPr>
          <p:txBody>
            <a:bodyPr>
              <a:spAutoFit/>
            </a:bodyPr>
            <a:lstStyle/>
            <a:p>
              <a:pPr eaLnBrk="1" hangingPunct="1">
                <a:lnSpc>
                  <a:spcPct val="115000"/>
                </a:lnSpc>
                <a:spcBef>
                  <a:spcPct val="10000"/>
                </a:spcBef>
                <a:spcAft>
                  <a:spcPct val="10000"/>
                </a:spcAft>
                <a:defRPr/>
              </a:pPr>
              <a:endParaRPr lang="en-US">
                <a:effectLst>
                  <a:outerShdw blurRad="38100" dist="38100" dir="2700000" algn="tl">
                    <a:srgbClr val="000000">
                      <a:alpha val="43137"/>
                    </a:srgbClr>
                  </a:outerShdw>
                </a:effectLst>
              </a:endParaRPr>
            </a:p>
          </p:txBody>
        </p:sp>
        <p:sp>
          <p:nvSpPr>
            <p:cNvPr id="24" name="Freccia a destra 23">
              <a:extLst>
                <a:ext uri="{FF2B5EF4-FFF2-40B4-BE49-F238E27FC236}">
                  <a16:creationId xmlns:a16="http://schemas.microsoft.com/office/drawing/2014/main" xmlns="" id="{D534F486-3DEC-4097-805B-98139E2052EE}"/>
                </a:ext>
              </a:extLst>
            </p:cNvPr>
            <p:cNvSpPr/>
            <p:nvPr/>
          </p:nvSpPr>
          <p:spPr bwMode="auto">
            <a:xfrm>
              <a:off x="6380163" y="4209243"/>
              <a:ext cx="223837" cy="157163"/>
            </a:xfrm>
            <a:prstGeom prst="rightArrow">
              <a:avLst/>
            </a:prstGeom>
            <a:solidFill>
              <a:schemeClr val="accent2"/>
            </a:solidFill>
            <a:ln w="9525" cap="flat" cmpd="sng" algn="ctr">
              <a:solidFill>
                <a:schemeClr val="accent2"/>
              </a:solidFill>
              <a:prstDash val="solid"/>
              <a:round/>
              <a:headEnd type="none" w="med" len="med"/>
              <a:tailEnd type="none" w="med" len="med"/>
            </a:ln>
            <a:effectLst/>
          </p:spPr>
          <p:txBody>
            <a:bodyPr>
              <a:spAutoFit/>
            </a:bodyPr>
            <a:lstStyle/>
            <a:p>
              <a:pPr eaLnBrk="1" hangingPunct="1">
                <a:lnSpc>
                  <a:spcPct val="115000"/>
                </a:lnSpc>
                <a:spcBef>
                  <a:spcPct val="10000"/>
                </a:spcBef>
                <a:spcAft>
                  <a:spcPct val="10000"/>
                </a:spcAft>
                <a:defRPr/>
              </a:pPr>
              <a:endParaRPr lang="en-US">
                <a:effectLst>
                  <a:outerShdw blurRad="38100" dist="38100" dir="2700000" algn="tl">
                    <a:srgbClr val="000000">
                      <a:alpha val="43137"/>
                    </a:srgbClr>
                  </a:outerShdw>
                </a:effectLst>
              </a:endParaRPr>
            </a:p>
          </p:txBody>
        </p:sp>
      </p:grpSp>
      <p:grpSp>
        <p:nvGrpSpPr>
          <p:cNvPr id="4" name="Gruppo 3">
            <a:extLst>
              <a:ext uri="{FF2B5EF4-FFF2-40B4-BE49-F238E27FC236}">
                <a16:creationId xmlns:a16="http://schemas.microsoft.com/office/drawing/2014/main" xmlns="" id="{E5BC1FDF-6F4E-4B50-AF48-158B28E91ADA}"/>
              </a:ext>
            </a:extLst>
          </p:cNvPr>
          <p:cNvGrpSpPr/>
          <p:nvPr/>
        </p:nvGrpSpPr>
        <p:grpSpPr>
          <a:xfrm>
            <a:off x="999961" y="5290543"/>
            <a:ext cx="7627938" cy="1243012"/>
            <a:chOff x="999961" y="5290543"/>
            <a:chExt cx="7627938" cy="1243012"/>
          </a:xfrm>
        </p:grpSpPr>
        <p:pic>
          <p:nvPicPr>
            <p:cNvPr id="18" name="Immagine 17">
              <a:extLst>
                <a:ext uri="{FF2B5EF4-FFF2-40B4-BE49-F238E27FC236}">
                  <a16:creationId xmlns:a16="http://schemas.microsoft.com/office/drawing/2014/main" xmlns="" id="{B486071C-262D-4D40-816A-67B94AF981B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9961" y="5290543"/>
              <a:ext cx="2549525"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magine 18">
              <a:extLst>
                <a:ext uri="{FF2B5EF4-FFF2-40B4-BE49-F238E27FC236}">
                  <a16:creationId xmlns:a16="http://schemas.microsoft.com/office/drawing/2014/main" xmlns="" id="{76509668-BBE5-408C-9534-5C45C4744ED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75149" y="5381030"/>
              <a:ext cx="25828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asellaDiTesto 21">
              <a:extLst>
                <a:ext uri="{FF2B5EF4-FFF2-40B4-BE49-F238E27FC236}">
                  <a16:creationId xmlns:a16="http://schemas.microsoft.com/office/drawing/2014/main" xmlns="" id="{2D6C9CE0-1405-42FC-BBA6-C08BBAEE45FB}"/>
                </a:ext>
              </a:extLst>
            </p:cNvPr>
            <p:cNvSpPr txBox="1">
              <a:spLocks noChangeArrowheads="1"/>
            </p:cNvSpPr>
            <p:nvPr/>
          </p:nvSpPr>
          <p:spPr bwMode="auto">
            <a:xfrm>
              <a:off x="1131724" y="6225580"/>
              <a:ext cx="2784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lgn="ctr">
                <a:spcBef>
                  <a:spcPct val="0"/>
                </a:spcBef>
                <a:buFontTx/>
                <a:buNone/>
              </a:pPr>
              <a:r>
                <a:rPr lang="en-US" altLang="it-IT" sz="1400">
                  <a:solidFill>
                    <a:schemeClr val="tx1"/>
                  </a:solidFill>
                  <a:latin typeface="Poppins" panose="00000500000000000000" pitchFamily="2" charset="0"/>
                </a:rPr>
                <a:t>Stabilization and detumbling</a:t>
              </a:r>
            </a:p>
          </p:txBody>
        </p:sp>
        <p:sp>
          <p:nvSpPr>
            <p:cNvPr id="22" name="CasellaDiTesto 23">
              <a:extLst>
                <a:ext uri="{FF2B5EF4-FFF2-40B4-BE49-F238E27FC236}">
                  <a16:creationId xmlns:a16="http://schemas.microsoft.com/office/drawing/2014/main" xmlns="" id="{52584E8E-3600-437D-9005-0C30B0B357D7}"/>
                </a:ext>
              </a:extLst>
            </p:cNvPr>
            <p:cNvSpPr txBox="1">
              <a:spLocks noChangeArrowheads="1"/>
            </p:cNvSpPr>
            <p:nvPr/>
          </p:nvSpPr>
          <p:spPr bwMode="auto">
            <a:xfrm>
              <a:off x="5951374" y="6160493"/>
              <a:ext cx="267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spcBef>
                  <a:spcPct val="0"/>
                </a:spcBef>
                <a:buFontTx/>
                <a:buNone/>
              </a:pPr>
              <a:r>
                <a:rPr lang="en-US" altLang="it-IT" sz="1400" dirty="0">
                  <a:solidFill>
                    <a:schemeClr val="tx1"/>
                  </a:solidFill>
                  <a:latin typeface="Poppins" panose="00000500000000000000" pitchFamily="2" charset="0"/>
                </a:rPr>
                <a:t>Attitude</a:t>
              </a:r>
              <a:r>
                <a:rPr lang="en-US" altLang="it-IT" sz="1400" dirty="0">
                  <a:solidFill>
                    <a:schemeClr val="tx1"/>
                  </a:solidFill>
                </a:rPr>
                <a:t> </a:t>
              </a:r>
              <a:r>
                <a:rPr lang="en-US" altLang="it-IT" sz="1400" dirty="0">
                  <a:solidFill>
                    <a:schemeClr val="tx1"/>
                  </a:solidFill>
                  <a:latin typeface="Poppins" panose="00000500000000000000" pitchFamily="2" charset="0"/>
                </a:rPr>
                <a:t>control of the stack</a:t>
              </a:r>
            </a:p>
          </p:txBody>
        </p:sp>
        <p:sp>
          <p:nvSpPr>
            <p:cNvPr id="25" name="Freccia a destra 24">
              <a:extLst>
                <a:ext uri="{FF2B5EF4-FFF2-40B4-BE49-F238E27FC236}">
                  <a16:creationId xmlns:a16="http://schemas.microsoft.com/office/drawing/2014/main" xmlns="" id="{1ECB934D-5942-4AD6-BF65-BBB35BA033B8}"/>
                </a:ext>
              </a:extLst>
            </p:cNvPr>
            <p:cNvSpPr/>
            <p:nvPr/>
          </p:nvSpPr>
          <p:spPr bwMode="auto">
            <a:xfrm>
              <a:off x="4689311" y="5698530"/>
              <a:ext cx="222250" cy="155575"/>
            </a:xfrm>
            <a:prstGeom prst="rightArrow">
              <a:avLst/>
            </a:prstGeom>
            <a:solidFill>
              <a:schemeClr val="accent2"/>
            </a:solidFill>
            <a:ln w="9525" cap="flat" cmpd="sng" algn="ctr">
              <a:solidFill>
                <a:schemeClr val="accent2"/>
              </a:solidFill>
              <a:prstDash val="solid"/>
              <a:round/>
              <a:headEnd type="none" w="med" len="med"/>
              <a:tailEnd type="none" w="med" len="med"/>
            </a:ln>
            <a:effectLst/>
          </p:spPr>
          <p:txBody>
            <a:bodyPr>
              <a:spAutoFit/>
            </a:bodyPr>
            <a:lstStyle/>
            <a:p>
              <a:pPr eaLnBrk="1" hangingPunct="1">
                <a:lnSpc>
                  <a:spcPct val="115000"/>
                </a:lnSpc>
                <a:spcBef>
                  <a:spcPct val="10000"/>
                </a:spcBef>
                <a:spcAft>
                  <a:spcPct val="10000"/>
                </a:spcAft>
                <a:defRPr/>
              </a:pPr>
              <a:endParaRPr lang="en-US">
                <a:effectLst>
                  <a:outerShdw blurRad="38100" dist="38100" dir="2700000" algn="tl">
                    <a:srgbClr val="000000">
                      <a:alpha val="43137"/>
                    </a:srgbClr>
                  </a:outerShdw>
                </a:effectLst>
              </a:endParaRPr>
            </a:p>
          </p:txBody>
        </p:sp>
      </p:grpSp>
      <p:sp>
        <p:nvSpPr>
          <p:cNvPr id="29" name="CasellaDiTesto 28">
            <a:extLst>
              <a:ext uri="{FF2B5EF4-FFF2-40B4-BE49-F238E27FC236}">
                <a16:creationId xmlns:a16="http://schemas.microsoft.com/office/drawing/2014/main" xmlns="" id="{E539B8EA-69F5-40C7-81FE-EB8741D066E4}"/>
              </a:ext>
            </a:extLst>
          </p:cNvPr>
          <p:cNvSpPr txBox="1"/>
          <p:nvPr/>
        </p:nvSpPr>
        <p:spPr>
          <a:xfrm>
            <a:off x="187325" y="3390090"/>
            <a:ext cx="2301656" cy="305639"/>
          </a:xfrm>
          <a:prstGeom prst="rect">
            <a:avLst/>
          </a:prstGeom>
          <a:noFill/>
        </p:spPr>
        <p:txBody>
          <a:bodyPr wrap="square">
            <a:spAutoFit/>
          </a:bodyPr>
          <a:lstStyle/>
          <a:p>
            <a:pPr algn="just">
              <a:spcBef>
                <a:spcPts val="400"/>
              </a:spcBef>
              <a:defRPr/>
            </a:pPr>
            <a:r>
              <a:rPr lang="en-US" sz="1400" b="1" u="sng" kern="0" dirty="0">
                <a:solidFill>
                  <a:srgbClr val="000099"/>
                </a:solidFill>
                <a:latin typeface="Trebuchet MS"/>
                <a:cs typeface="Times New Roman" pitchFamily="18" charset="0"/>
              </a:rPr>
              <a:t>Reach and capture</a:t>
            </a:r>
          </a:p>
        </p:txBody>
      </p:sp>
      <p:sp>
        <p:nvSpPr>
          <p:cNvPr id="31" name="CasellaDiTesto 30">
            <a:extLst>
              <a:ext uri="{FF2B5EF4-FFF2-40B4-BE49-F238E27FC236}">
                <a16:creationId xmlns:a16="http://schemas.microsoft.com/office/drawing/2014/main" xmlns="" id="{8C240DC2-DBC8-425A-AB13-1EF35C774CA2}"/>
              </a:ext>
            </a:extLst>
          </p:cNvPr>
          <p:cNvSpPr txBox="1"/>
          <p:nvPr/>
        </p:nvSpPr>
        <p:spPr>
          <a:xfrm>
            <a:off x="187325" y="4990467"/>
            <a:ext cx="2902935" cy="307777"/>
          </a:xfrm>
          <a:prstGeom prst="rect">
            <a:avLst/>
          </a:prstGeom>
          <a:noFill/>
        </p:spPr>
        <p:txBody>
          <a:bodyPr wrap="square">
            <a:spAutoFit/>
          </a:bodyPr>
          <a:lstStyle/>
          <a:p>
            <a:pPr algn="just">
              <a:spcBef>
                <a:spcPts val="400"/>
              </a:spcBef>
              <a:defRPr/>
            </a:pPr>
            <a:r>
              <a:rPr lang="en-US" sz="1400" b="1" u="sng" kern="0" dirty="0">
                <a:solidFill>
                  <a:srgbClr val="000099"/>
                </a:solidFill>
                <a:latin typeface="Trebuchet MS"/>
                <a:cs typeface="Times New Roman" pitchFamily="18" charset="0"/>
              </a:rPr>
              <a:t>Stabilization after capture</a:t>
            </a:r>
          </a:p>
        </p:txBody>
      </p:sp>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xmlns="" id="{C341C0FA-198C-4EFA-9D51-38B4A86B7D94}"/>
              </a:ext>
            </a:extLst>
          </p:cNvPr>
          <p:cNvSpPr>
            <a:spLocks noGrp="1" noChangeArrowheads="1"/>
          </p:cNvSpPr>
          <p:nvPr>
            <p:ph type="title"/>
          </p:nvPr>
        </p:nvSpPr>
        <p:spPr/>
        <p:txBody>
          <a:bodyPr/>
          <a:lstStyle/>
          <a:p>
            <a:r>
              <a:rPr lang="en-US" altLang="en-US"/>
              <a:t>Autonomous GNC for future space operations</a:t>
            </a:r>
            <a:endParaRPr lang="en-US" altLang="it-IT"/>
          </a:p>
        </p:txBody>
      </p:sp>
      <p:graphicFrame>
        <p:nvGraphicFramePr>
          <p:cNvPr id="6" name="Tabella 5">
            <a:extLst>
              <a:ext uri="{FF2B5EF4-FFF2-40B4-BE49-F238E27FC236}">
                <a16:creationId xmlns:a16="http://schemas.microsoft.com/office/drawing/2014/main" xmlns="" id="{EEB802D3-B877-41F6-A2D8-D48F948064BA}"/>
              </a:ext>
            </a:extLst>
          </p:cNvPr>
          <p:cNvGraphicFramePr>
            <a:graphicFrameLocks noGrp="1"/>
          </p:cNvGraphicFramePr>
          <p:nvPr>
            <p:extLst>
              <p:ext uri="{D42A27DB-BD31-4B8C-83A1-F6EECF244321}">
                <p14:modId xmlns:p14="http://schemas.microsoft.com/office/powerpoint/2010/main" val="3623546253"/>
              </p:ext>
            </p:extLst>
          </p:nvPr>
        </p:nvGraphicFramePr>
        <p:xfrm>
          <a:off x="187325" y="812800"/>
          <a:ext cx="9234488" cy="640276"/>
        </p:xfrm>
        <a:graphic>
          <a:graphicData uri="http://schemas.openxmlformats.org/drawingml/2006/table">
            <a:tbl>
              <a:tblPr/>
              <a:tblGrid>
                <a:gridCol w="2026709">
                  <a:extLst>
                    <a:ext uri="{9D8B030D-6E8A-4147-A177-3AD203B41FA5}">
                      <a16:colId xmlns:a16="http://schemas.microsoft.com/office/drawing/2014/main" xmlns="" val="20000"/>
                    </a:ext>
                  </a:extLst>
                </a:gridCol>
                <a:gridCol w="7207779">
                  <a:extLst>
                    <a:ext uri="{9D8B030D-6E8A-4147-A177-3AD203B41FA5}">
                      <a16:colId xmlns:a16="http://schemas.microsoft.com/office/drawing/2014/main" xmlns="" val="20001"/>
                    </a:ext>
                  </a:extLst>
                </a:gridCol>
              </a:tblGrid>
              <a:tr h="640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dirty="0">
                          <a:ln>
                            <a:noFill/>
                          </a:ln>
                          <a:solidFill>
                            <a:schemeClr val="tx1"/>
                          </a:solidFill>
                          <a:effectLst/>
                          <a:latin typeface="Trebuchet MS" pitchFamily="34" charset="0"/>
                        </a:rPr>
                        <a:t>Project Title</a:t>
                      </a:r>
                    </a:p>
                  </a:txBody>
                  <a:tcPr marL="91445" marR="91445" marT="45718" marB="45718"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US" sz="1800" b="1" i="0" u="none" strike="noStrike" cap="none" normalizeH="0" baseline="0" noProof="0" dirty="0">
                          <a:ln>
                            <a:noFill/>
                          </a:ln>
                          <a:solidFill>
                            <a:srgbClr val="FFFFFF"/>
                          </a:solidFill>
                          <a:effectLst/>
                          <a:latin typeface="Trebuchet MS" pitchFamily="34" charset="0"/>
                        </a:rPr>
                        <a:t>Preparation of Enabling Space Technologies and Building Blocks: GNC and Robotic Arm Combined Control</a:t>
                      </a:r>
                      <a:r>
                        <a:rPr kumimoji="0" lang="en-GB" sz="1800" b="1" i="0" u="none" strike="noStrike" cap="none" normalizeH="0" baseline="0" noProof="0" dirty="0">
                          <a:ln>
                            <a:noFill/>
                          </a:ln>
                          <a:solidFill>
                            <a:srgbClr val="FFFFFF"/>
                          </a:solidFill>
                          <a:effectLst/>
                          <a:latin typeface="Trebuchet MS" pitchFamily="34" charset="0"/>
                        </a:rPr>
                        <a:t> (2020-ongoing)</a:t>
                      </a:r>
                    </a:p>
                  </a:txBody>
                  <a:tcPr marL="91445" marR="91445" marT="45718" marB="45718"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sp>
        <p:nvSpPr>
          <p:cNvPr id="10" name="CasellaDiTesto 9">
            <a:extLst>
              <a:ext uri="{FF2B5EF4-FFF2-40B4-BE49-F238E27FC236}">
                <a16:creationId xmlns:a16="http://schemas.microsoft.com/office/drawing/2014/main" xmlns="" id="{540A2327-4AEE-492A-BECE-C15872A5EC84}"/>
              </a:ext>
            </a:extLst>
          </p:cNvPr>
          <p:cNvSpPr txBox="1"/>
          <p:nvPr/>
        </p:nvSpPr>
        <p:spPr>
          <a:xfrm>
            <a:off x="324615" y="1580076"/>
            <a:ext cx="9279349" cy="1302921"/>
          </a:xfrm>
          <a:prstGeom prst="rect">
            <a:avLst/>
          </a:prstGeom>
          <a:noFill/>
        </p:spPr>
        <p:txBody>
          <a:bodyPr wrap="square">
            <a:spAutoFit/>
          </a:bodyPr>
          <a:lstStyle/>
          <a:p>
            <a:pPr algn="just">
              <a:spcBef>
                <a:spcPts val="400"/>
              </a:spcBef>
              <a:defRPr/>
            </a:pPr>
            <a:r>
              <a:rPr lang="en-US" sz="1800" b="1" kern="0" dirty="0">
                <a:solidFill>
                  <a:srgbClr val="000099"/>
                </a:solidFill>
                <a:latin typeface="Trebuchet MS"/>
                <a:cs typeface="Times New Roman" pitchFamily="18" charset="0"/>
              </a:rPr>
              <a:t>UNINA role </a:t>
            </a:r>
            <a:r>
              <a:rPr lang="en-US" sz="1800" kern="0" dirty="0">
                <a:solidFill>
                  <a:srgbClr val="000099"/>
                </a:solidFill>
                <a:latin typeface="Trebuchet MS"/>
                <a:cs typeface="Times New Roman" pitchFamily="18" charset="0"/>
                <a:sym typeface="Wingdings" panose="05000000000000000000" pitchFamily="2" charset="2"/>
              </a:rPr>
              <a:t> Development of a relative navigation architecture able to estimate the relative state between</a:t>
            </a:r>
          </a:p>
          <a:p>
            <a:pPr marL="285750" indent="-285750" algn="just">
              <a:spcBef>
                <a:spcPts val="400"/>
              </a:spcBef>
              <a:buFontTx/>
              <a:buChar char="-"/>
              <a:defRPr/>
            </a:pPr>
            <a:r>
              <a:rPr lang="en-US" sz="1800" kern="0" dirty="0">
                <a:solidFill>
                  <a:srgbClr val="000099"/>
                </a:solidFill>
                <a:latin typeface="Trebuchet MS"/>
                <a:cs typeface="Times New Roman" pitchFamily="18" charset="0"/>
                <a:sym typeface="Wingdings" panose="05000000000000000000" pitchFamily="2" charset="2"/>
              </a:rPr>
              <a:t>the Target and Chaser main bodies</a:t>
            </a:r>
          </a:p>
          <a:p>
            <a:pPr marL="285750" indent="-285750" algn="just">
              <a:spcBef>
                <a:spcPts val="400"/>
              </a:spcBef>
              <a:buFontTx/>
              <a:buChar char="-"/>
              <a:defRPr/>
            </a:pPr>
            <a:r>
              <a:rPr lang="en-US" sz="1800" kern="0" dirty="0">
                <a:solidFill>
                  <a:srgbClr val="000099"/>
                </a:solidFill>
                <a:latin typeface="Trebuchet MS"/>
                <a:cs typeface="Times New Roman" pitchFamily="18" charset="0"/>
                <a:sym typeface="Wingdings" panose="05000000000000000000" pitchFamily="2" charset="2"/>
              </a:rPr>
              <a:t>the robotic arm end effector and the grasping point on the target surface</a:t>
            </a:r>
            <a:endParaRPr lang="en-US" sz="1800" kern="0" dirty="0">
              <a:solidFill>
                <a:srgbClr val="000099"/>
              </a:solidFill>
              <a:latin typeface="Trebuchet MS"/>
              <a:cs typeface="Times New Roman" pitchFamily="18" charset="0"/>
            </a:endParaRPr>
          </a:p>
        </p:txBody>
      </p:sp>
      <p:pic>
        <p:nvPicPr>
          <p:cNvPr id="15374" name="Immagine 10">
            <a:extLst>
              <a:ext uri="{FF2B5EF4-FFF2-40B4-BE49-F238E27FC236}">
                <a16:creationId xmlns:a16="http://schemas.microsoft.com/office/drawing/2014/main" xmlns="" id="{80B81F19-71AF-418A-AB52-97A6B5ED3CD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7324" y="2882998"/>
            <a:ext cx="7319269" cy="33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Immagine 12" descr="Immagine che contiene testo, segnale&#10;&#10;Descrizione generata automaticamente">
            <a:extLst>
              <a:ext uri="{FF2B5EF4-FFF2-40B4-BE49-F238E27FC236}">
                <a16:creationId xmlns:a16="http://schemas.microsoft.com/office/drawing/2014/main" xmlns="" id="{10F590EE-F549-4E94-AD67-8516BDA425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06593" y="3502590"/>
            <a:ext cx="2067082" cy="206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xmlns="" id="{A09AEB40-51F1-4EAA-8862-CA6E2529E8A5}"/>
              </a:ext>
            </a:extLst>
          </p:cNvPr>
          <p:cNvSpPr>
            <a:spLocks noGrp="1" noChangeArrowheads="1"/>
          </p:cNvSpPr>
          <p:nvPr>
            <p:ph type="title"/>
          </p:nvPr>
        </p:nvSpPr>
        <p:spPr/>
        <p:txBody>
          <a:bodyPr/>
          <a:lstStyle/>
          <a:p>
            <a:r>
              <a:rPr lang="it-IT" altLang="en-US" dirty="0"/>
              <a:t>Space Missions </a:t>
            </a:r>
            <a:r>
              <a:rPr lang="it-IT" altLang="en-US" dirty="0" err="1"/>
              <a:t>Based</a:t>
            </a:r>
            <a:r>
              <a:rPr lang="it-IT" altLang="en-US" dirty="0"/>
              <a:t> on Small and Micro </a:t>
            </a:r>
            <a:r>
              <a:rPr lang="it-IT" altLang="en-US" dirty="0" err="1"/>
              <a:t>Platforms</a:t>
            </a:r>
            <a:endParaRPr lang="en-US" altLang="en-US" dirty="0"/>
          </a:p>
        </p:txBody>
      </p:sp>
      <p:sp>
        <p:nvSpPr>
          <p:cNvPr id="16387" name="Segnaposto contenuto 4">
            <a:extLst>
              <a:ext uri="{FF2B5EF4-FFF2-40B4-BE49-F238E27FC236}">
                <a16:creationId xmlns:a16="http://schemas.microsoft.com/office/drawing/2014/main" xmlns="" id="{3BEA8058-6932-4649-A496-44B3E7720524}"/>
              </a:ext>
            </a:extLst>
          </p:cNvPr>
          <p:cNvSpPr>
            <a:spLocks noGrp="1" noChangeArrowheads="1"/>
          </p:cNvSpPr>
          <p:nvPr>
            <p:ph idx="1"/>
          </p:nvPr>
        </p:nvSpPr>
        <p:spPr>
          <a:xfrm>
            <a:off x="5116934" y="1984037"/>
            <a:ext cx="4648245" cy="3257488"/>
          </a:xfrm>
        </p:spPr>
        <p:txBody>
          <a:bodyPr/>
          <a:lstStyle/>
          <a:p>
            <a:r>
              <a:rPr lang="en-US" altLang="it-IT" sz="2000" dirty="0"/>
              <a:t>FF-SAR based on more </a:t>
            </a:r>
            <a:r>
              <a:rPr lang="en-US" altLang="it-IT" sz="2000" dirty="0" err="1"/>
              <a:t>Cubesat</a:t>
            </a:r>
            <a:r>
              <a:rPr lang="en-US" altLang="it-IT" sz="2000" dirty="0"/>
              <a:t>-based platforms</a:t>
            </a:r>
          </a:p>
          <a:p>
            <a:r>
              <a:rPr lang="en-US" altLang="it-IT" sz="2000" dirty="0"/>
              <a:t>Each platform has a modular architecture: bus is an assembly of </a:t>
            </a:r>
            <a:r>
              <a:rPr lang="en-US" altLang="it-IT" sz="2000" dirty="0" err="1"/>
              <a:t>Cubesat</a:t>
            </a:r>
            <a:r>
              <a:rPr lang="en-US" altLang="it-IT" sz="2000" dirty="0"/>
              <a:t> Units </a:t>
            </a:r>
          </a:p>
          <a:p>
            <a:r>
              <a:rPr lang="en-US" altLang="it-IT" sz="2000" dirty="0"/>
              <a:t>System design also inspired to a fractioned architecture (distribution of functions)</a:t>
            </a:r>
          </a:p>
        </p:txBody>
      </p:sp>
      <p:graphicFrame>
        <p:nvGraphicFramePr>
          <p:cNvPr id="204" name="Tabella 203">
            <a:extLst>
              <a:ext uri="{FF2B5EF4-FFF2-40B4-BE49-F238E27FC236}">
                <a16:creationId xmlns:a16="http://schemas.microsoft.com/office/drawing/2014/main" xmlns="" id="{5ABC0361-B516-4C2F-B6F5-B69D6E7D1C40}"/>
              </a:ext>
            </a:extLst>
          </p:cNvPr>
          <p:cNvGraphicFramePr>
            <a:graphicFrameLocks noGrp="1"/>
          </p:cNvGraphicFramePr>
          <p:nvPr>
            <p:extLst>
              <p:ext uri="{D42A27DB-BD31-4B8C-83A1-F6EECF244321}">
                <p14:modId xmlns:p14="http://schemas.microsoft.com/office/powerpoint/2010/main" val="1497400337"/>
              </p:ext>
            </p:extLst>
          </p:nvPr>
        </p:nvGraphicFramePr>
        <p:xfrm>
          <a:off x="212725" y="706438"/>
          <a:ext cx="9234488" cy="640276"/>
        </p:xfrm>
        <a:graphic>
          <a:graphicData uri="http://schemas.openxmlformats.org/drawingml/2006/table">
            <a:tbl>
              <a:tblPr/>
              <a:tblGrid>
                <a:gridCol w="2026709">
                  <a:extLst>
                    <a:ext uri="{9D8B030D-6E8A-4147-A177-3AD203B41FA5}">
                      <a16:colId xmlns:a16="http://schemas.microsoft.com/office/drawing/2014/main" xmlns="" val="20000"/>
                    </a:ext>
                  </a:extLst>
                </a:gridCol>
                <a:gridCol w="7207779">
                  <a:extLst>
                    <a:ext uri="{9D8B030D-6E8A-4147-A177-3AD203B41FA5}">
                      <a16:colId xmlns:a16="http://schemas.microsoft.com/office/drawing/2014/main" xmlns="" val="20001"/>
                    </a:ext>
                  </a:extLst>
                </a:gridCol>
              </a:tblGrid>
              <a:tr h="640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a:ln>
                            <a:noFill/>
                          </a:ln>
                          <a:solidFill>
                            <a:schemeClr val="tx1"/>
                          </a:solidFill>
                          <a:effectLst/>
                          <a:latin typeface="Trebuchet MS" pitchFamily="34" charset="0"/>
                        </a:rPr>
                        <a:t>Project Title</a:t>
                      </a:r>
                    </a:p>
                  </a:txBody>
                  <a:tcPr marL="91445" marR="91445" marT="45718" marB="45718"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US" sz="1800" b="1" i="0" u="none" strike="noStrike" cap="none" normalizeH="0" baseline="0" noProof="0" dirty="0">
                          <a:ln>
                            <a:noFill/>
                          </a:ln>
                          <a:solidFill>
                            <a:srgbClr val="FFFFFF"/>
                          </a:solidFill>
                          <a:effectLst/>
                          <a:latin typeface="Trebuchet MS" pitchFamily="34" charset="0"/>
                        </a:rPr>
                        <a:t>FORmation flying of CubEsat assemblies for remote sensing </a:t>
                      </a:r>
                      <a:r>
                        <a:rPr kumimoji="0" lang="en-GB" sz="1800" b="1" i="0" u="none" strike="noStrike" cap="none" normalizeH="0" baseline="0" noProof="0" dirty="0">
                          <a:ln>
                            <a:noFill/>
                          </a:ln>
                          <a:solidFill>
                            <a:srgbClr val="FFFFFF"/>
                          </a:solidFill>
                          <a:effectLst/>
                          <a:latin typeface="Trebuchet MS" pitchFamily="34" charset="0"/>
                        </a:rPr>
                        <a:t>(2020-ongoing) – MUR Funded (PON Actions)</a:t>
                      </a:r>
                    </a:p>
                  </a:txBody>
                  <a:tcPr marL="91445" marR="91445" marT="45718" marB="45718"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sp>
        <p:nvSpPr>
          <p:cNvPr id="392" name="CasellaDiTesto 391">
            <a:extLst>
              <a:ext uri="{FF2B5EF4-FFF2-40B4-BE49-F238E27FC236}">
                <a16:creationId xmlns:a16="http://schemas.microsoft.com/office/drawing/2014/main" xmlns="" id="{E2CC2F47-4D52-44E2-9E73-B4E086804905}"/>
              </a:ext>
            </a:extLst>
          </p:cNvPr>
          <p:cNvSpPr txBox="1"/>
          <p:nvPr/>
        </p:nvSpPr>
        <p:spPr>
          <a:xfrm>
            <a:off x="130132" y="5598606"/>
            <a:ext cx="8414777" cy="67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341313" indent="-341313">
              <a:spcBef>
                <a:spcPct val="20000"/>
              </a:spcBef>
              <a:buChar char="•"/>
              <a:defRPr sz="2000">
                <a:solidFill>
                  <a:srgbClr val="000099"/>
                </a:solidFill>
                <a:latin typeface="+mn-lt"/>
              </a:defRPr>
            </a:lvl1pPr>
            <a:lvl2pPr marL="741363" indent="-285750">
              <a:spcBef>
                <a:spcPct val="20000"/>
              </a:spcBef>
              <a:buChar char="–"/>
              <a:defRPr sz="2700">
                <a:solidFill>
                  <a:srgbClr val="000099"/>
                </a:solidFill>
                <a:latin typeface="+mn-lt"/>
              </a:defRPr>
            </a:lvl2pPr>
            <a:lvl3pPr marL="1143000" indent="-228600">
              <a:spcBef>
                <a:spcPct val="20000"/>
              </a:spcBef>
              <a:buChar char="•"/>
              <a:defRPr sz="2300">
                <a:solidFill>
                  <a:srgbClr val="000099"/>
                </a:solidFill>
                <a:latin typeface="+mn-lt"/>
              </a:defRPr>
            </a:lvl3pPr>
            <a:lvl4pPr marL="1601788" indent="-231775">
              <a:spcBef>
                <a:spcPct val="20000"/>
              </a:spcBef>
              <a:buChar char="–"/>
              <a:defRPr sz="1900">
                <a:solidFill>
                  <a:srgbClr val="000099"/>
                </a:solidFill>
                <a:latin typeface="+mn-lt"/>
              </a:defRPr>
            </a:lvl4pPr>
            <a:lvl5pPr marL="2057400" indent="-228600">
              <a:spcBef>
                <a:spcPct val="20000"/>
              </a:spcBef>
              <a:buChar char="»"/>
              <a:defRPr sz="1900">
                <a:solidFill>
                  <a:srgbClr val="000099"/>
                </a:solidFill>
                <a:latin typeface="+mn-lt"/>
              </a:defRPr>
            </a:lvl5pPr>
            <a:lvl6pPr marL="2514600" indent="-228600" fontAlgn="base">
              <a:spcBef>
                <a:spcPct val="20000"/>
              </a:spcBef>
              <a:spcAft>
                <a:spcPct val="0"/>
              </a:spcAft>
              <a:buChar char="»"/>
              <a:defRPr sz="1900">
                <a:solidFill>
                  <a:srgbClr val="000099"/>
                </a:solidFill>
                <a:latin typeface="+mn-lt"/>
              </a:defRPr>
            </a:lvl6pPr>
            <a:lvl7pPr marL="2971800" indent="-228600" fontAlgn="base">
              <a:spcBef>
                <a:spcPct val="20000"/>
              </a:spcBef>
              <a:spcAft>
                <a:spcPct val="0"/>
              </a:spcAft>
              <a:buChar char="»"/>
              <a:defRPr sz="1900">
                <a:solidFill>
                  <a:srgbClr val="000099"/>
                </a:solidFill>
                <a:latin typeface="+mn-lt"/>
              </a:defRPr>
            </a:lvl7pPr>
            <a:lvl8pPr marL="3429000" indent="-228600" fontAlgn="base">
              <a:spcBef>
                <a:spcPct val="20000"/>
              </a:spcBef>
              <a:spcAft>
                <a:spcPct val="0"/>
              </a:spcAft>
              <a:buChar char="»"/>
              <a:defRPr sz="1900">
                <a:solidFill>
                  <a:srgbClr val="000099"/>
                </a:solidFill>
                <a:latin typeface="+mn-lt"/>
              </a:defRPr>
            </a:lvl8pPr>
            <a:lvl9pPr marL="3886200" indent="-228600" fontAlgn="base">
              <a:spcBef>
                <a:spcPct val="20000"/>
              </a:spcBef>
              <a:spcAft>
                <a:spcPct val="0"/>
              </a:spcAft>
              <a:buChar char="»"/>
              <a:defRPr sz="1900">
                <a:solidFill>
                  <a:srgbClr val="000099"/>
                </a:solidFill>
                <a:latin typeface="+mn-lt"/>
              </a:defRPr>
            </a:lvl9pPr>
          </a:lstStyle>
          <a:p>
            <a:pPr marL="0" indent="0">
              <a:buNone/>
            </a:pPr>
            <a:r>
              <a:rPr lang="en-AU" dirty="0"/>
              <a:t>Three identical platforms separated by 200-300 m flying in coordination with an illuminator of opportunity with a separation of 100 km</a:t>
            </a:r>
          </a:p>
        </p:txBody>
      </p:sp>
      <p:pic>
        <p:nvPicPr>
          <p:cNvPr id="650" name="Picture 4" descr="Pianeta Terra pagina 1 : stampa e colora i tuoi disegni preferiti.">
            <a:extLst>
              <a:ext uri="{FF2B5EF4-FFF2-40B4-BE49-F238E27FC236}">
                <a16:creationId xmlns:a16="http://schemas.microsoft.com/office/drawing/2014/main" xmlns="" id="{C5683666-7BF3-493A-916C-BC814ECE109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55187" y="2080216"/>
            <a:ext cx="3274782" cy="3182812"/>
          </a:xfrm>
          <a:prstGeom prst="rect">
            <a:avLst/>
          </a:prstGeom>
          <a:noFill/>
          <a:extLst>
            <a:ext uri="{909E8E84-426E-40dd-AFC4-6F175D3DCCD1}">
              <a14:hiddenFill xmlns:a14="http://schemas.microsoft.com/office/drawing/2010/main">
                <a:solidFill>
                  <a:srgbClr val="FFFFFF"/>
                </a:solidFill>
              </a14:hiddenFill>
            </a:ext>
          </a:extLst>
        </p:spPr>
      </p:pic>
      <p:sp>
        <p:nvSpPr>
          <p:cNvPr id="651" name="CasellaDiTesto 650">
            <a:extLst>
              <a:ext uri="{FF2B5EF4-FFF2-40B4-BE49-F238E27FC236}">
                <a16:creationId xmlns:a16="http://schemas.microsoft.com/office/drawing/2014/main" xmlns="" id="{C3DC4F87-6BD8-4745-A9D3-1DDC7CAC97BB}"/>
              </a:ext>
            </a:extLst>
          </p:cNvPr>
          <p:cNvSpPr txBox="1"/>
          <p:nvPr/>
        </p:nvSpPr>
        <p:spPr>
          <a:xfrm>
            <a:off x="1181774" y="4780915"/>
            <a:ext cx="1502742" cy="278599"/>
          </a:xfrm>
          <a:prstGeom prst="rect">
            <a:avLst/>
          </a:prstGeom>
          <a:noFill/>
        </p:spPr>
        <p:txBody>
          <a:bodyPr wrap="square" rtlCol="0">
            <a:spAutoFit/>
          </a:bodyPr>
          <a:lstStyle/>
          <a:p>
            <a:r>
              <a:rPr lang="it-IT" sz="1600" b="1" dirty="0">
                <a:latin typeface="Adobe Arabic" panose="02040503050201020203" pitchFamily="18" charset="-78"/>
                <a:cs typeface="Adobe Arabic" panose="02040503050201020203" pitchFamily="18" charset="-78"/>
              </a:rPr>
              <a:t>Illuminator</a:t>
            </a:r>
            <a:endParaRPr lang="en-GB" sz="1600" b="1" dirty="0">
              <a:latin typeface="Adobe Arabic" panose="02040503050201020203" pitchFamily="18" charset="-78"/>
              <a:cs typeface="Adobe Arabic" panose="02040503050201020203" pitchFamily="18" charset="-78"/>
            </a:endParaRPr>
          </a:p>
        </p:txBody>
      </p:sp>
      <p:sp>
        <p:nvSpPr>
          <p:cNvPr id="652" name="CasellaDiTesto 651">
            <a:extLst>
              <a:ext uri="{FF2B5EF4-FFF2-40B4-BE49-F238E27FC236}">
                <a16:creationId xmlns:a16="http://schemas.microsoft.com/office/drawing/2014/main" xmlns="" id="{3C048EF7-2AEB-4A56-B930-DFCB569723FF}"/>
              </a:ext>
            </a:extLst>
          </p:cNvPr>
          <p:cNvSpPr txBox="1"/>
          <p:nvPr/>
        </p:nvSpPr>
        <p:spPr>
          <a:xfrm>
            <a:off x="389184" y="1764609"/>
            <a:ext cx="1486172" cy="1111858"/>
          </a:xfrm>
          <a:prstGeom prst="rect">
            <a:avLst/>
          </a:prstGeom>
          <a:noFill/>
        </p:spPr>
        <p:txBody>
          <a:bodyPr wrap="square" rtlCol="0">
            <a:spAutoFit/>
          </a:bodyPr>
          <a:lstStyle/>
          <a:p>
            <a:r>
              <a:rPr lang="it-IT" sz="1600" b="1" dirty="0" err="1">
                <a:solidFill>
                  <a:schemeClr val="accent2"/>
                </a:solidFill>
                <a:latin typeface="Adobe Arabic" panose="02040503050201020203" pitchFamily="18" charset="-78"/>
                <a:cs typeface="Adobe Arabic" panose="02040503050201020203" pitchFamily="18" charset="-78"/>
              </a:rPr>
              <a:t>CubeSat</a:t>
            </a:r>
            <a:r>
              <a:rPr lang="it-IT" sz="1600" b="1" dirty="0">
                <a:solidFill>
                  <a:schemeClr val="accent2"/>
                </a:solidFill>
                <a:latin typeface="Adobe Arabic" panose="02040503050201020203" pitchFamily="18" charset="-78"/>
                <a:cs typeface="Adobe Arabic" panose="02040503050201020203" pitchFamily="18" charset="-78"/>
              </a:rPr>
              <a:t> </a:t>
            </a:r>
            <a:r>
              <a:rPr lang="it-IT" sz="1600" b="1" dirty="0" err="1">
                <a:solidFill>
                  <a:schemeClr val="accent2"/>
                </a:solidFill>
                <a:latin typeface="Adobe Arabic" panose="02040503050201020203" pitchFamily="18" charset="-78"/>
                <a:cs typeface="Adobe Arabic" panose="02040503050201020203" pitchFamily="18" charset="-78"/>
              </a:rPr>
              <a:t>formation</a:t>
            </a:r>
            <a:r>
              <a:rPr lang="it-IT" sz="1600" b="1" dirty="0">
                <a:solidFill>
                  <a:schemeClr val="accent2"/>
                </a:solidFill>
                <a:latin typeface="Adobe Arabic" panose="02040503050201020203" pitchFamily="18" charset="-78"/>
                <a:cs typeface="Adobe Arabic" panose="02040503050201020203" pitchFamily="18" charset="-78"/>
              </a:rPr>
              <a:t> in </a:t>
            </a:r>
            <a:r>
              <a:rPr lang="it-IT" sz="1600" b="1" dirty="0" err="1">
                <a:solidFill>
                  <a:schemeClr val="accent2"/>
                </a:solidFill>
                <a:latin typeface="Adobe Arabic" panose="02040503050201020203" pitchFamily="18" charset="-78"/>
                <a:cs typeface="Adobe Arabic" panose="02040503050201020203" pitchFamily="18" charset="-78"/>
              </a:rPr>
              <a:t>dawn</a:t>
            </a:r>
            <a:r>
              <a:rPr lang="it-IT" sz="1600" b="1" dirty="0">
                <a:solidFill>
                  <a:schemeClr val="accent2"/>
                </a:solidFill>
                <a:latin typeface="Adobe Arabic" panose="02040503050201020203" pitchFamily="18" charset="-78"/>
                <a:cs typeface="Adobe Arabic" panose="02040503050201020203" pitchFamily="18" charset="-78"/>
              </a:rPr>
              <a:t>/</a:t>
            </a:r>
            <a:r>
              <a:rPr lang="it-IT" sz="1600" b="1" dirty="0" err="1">
                <a:solidFill>
                  <a:schemeClr val="accent2"/>
                </a:solidFill>
                <a:latin typeface="Adobe Arabic" panose="02040503050201020203" pitchFamily="18" charset="-78"/>
                <a:cs typeface="Adobe Arabic" panose="02040503050201020203" pitchFamily="18" charset="-78"/>
              </a:rPr>
              <a:t>dusk</a:t>
            </a:r>
            <a:r>
              <a:rPr lang="it-IT" sz="1600" b="1" dirty="0">
                <a:solidFill>
                  <a:schemeClr val="accent2"/>
                </a:solidFill>
                <a:latin typeface="Adobe Arabic" panose="02040503050201020203" pitchFamily="18" charset="-78"/>
                <a:cs typeface="Adobe Arabic" panose="02040503050201020203" pitchFamily="18" charset="-78"/>
              </a:rPr>
              <a:t> SSO </a:t>
            </a:r>
            <a:r>
              <a:rPr lang="it-IT" sz="1600" b="1" dirty="0" err="1">
                <a:solidFill>
                  <a:schemeClr val="accent2"/>
                </a:solidFill>
                <a:latin typeface="Adobe Arabic" panose="02040503050201020203" pitchFamily="18" charset="-78"/>
                <a:cs typeface="Adobe Arabic" panose="02040503050201020203" pitchFamily="18" charset="-78"/>
              </a:rPr>
              <a:t>orbit</a:t>
            </a:r>
            <a:endParaRPr lang="en-GB" sz="1600" b="1" dirty="0">
              <a:solidFill>
                <a:schemeClr val="accent2"/>
              </a:solidFill>
              <a:latin typeface="Adobe Arabic" panose="02040503050201020203" pitchFamily="18" charset="-78"/>
              <a:cs typeface="Adobe Arabic" panose="02040503050201020203" pitchFamily="18" charset="-78"/>
            </a:endParaRPr>
          </a:p>
        </p:txBody>
      </p:sp>
      <p:cxnSp>
        <p:nvCxnSpPr>
          <p:cNvPr id="653" name="Connettore 4 665">
            <a:extLst>
              <a:ext uri="{FF2B5EF4-FFF2-40B4-BE49-F238E27FC236}">
                <a16:creationId xmlns:a16="http://schemas.microsoft.com/office/drawing/2014/main" xmlns="" id="{FABB5632-C42C-4F39-BFEC-4DC46EA06F18}"/>
              </a:ext>
            </a:extLst>
          </p:cNvPr>
          <p:cNvCxnSpPr/>
          <p:nvPr/>
        </p:nvCxnSpPr>
        <p:spPr>
          <a:xfrm flipV="1">
            <a:off x="1748763" y="4169173"/>
            <a:ext cx="1071723" cy="909954"/>
          </a:xfrm>
          <a:prstGeom prst="bentConnector3">
            <a:avLst>
              <a:gd name="adj1" fmla="val 102608"/>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54" name="Arco 653">
            <a:extLst>
              <a:ext uri="{FF2B5EF4-FFF2-40B4-BE49-F238E27FC236}">
                <a16:creationId xmlns:a16="http://schemas.microsoft.com/office/drawing/2014/main" xmlns="" id="{5EBDA98F-DEF9-42C1-B801-70DB287B27A2}"/>
              </a:ext>
            </a:extLst>
          </p:cNvPr>
          <p:cNvSpPr/>
          <p:nvPr/>
        </p:nvSpPr>
        <p:spPr>
          <a:xfrm rot="10573519">
            <a:off x="2660471" y="1971828"/>
            <a:ext cx="1023215" cy="3224369"/>
          </a:xfrm>
          <a:prstGeom prst="arc">
            <a:avLst>
              <a:gd name="adj1" fmla="val 16271855"/>
              <a:gd name="adj2" fmla="val 5894926"/>
            </a:avLst>
          </a:prstGeom>
          <a:ln w="34925">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grpSp>
        <p:nvGrpSpPr>
          <p:cNvPr id="655" name="Gruppo 654">
            <a:extLst>
              <a:ext uri="{FF2B5EF4-FFF2-40B4-BE49-F238E27FC236}">
                <a16:creationId xmlns:a16="http://schemas.microsoft.com/office/drawing/2014/main" xmlns="" id="{5BB3A447-BD71-4FD9-B6AE-58FBB4006DC9}"/>
              </a:ext>
            </a:extLst>
          </p:cNvPr>
          <p:cNvGrpSpPr/>
          <p:nvPr/>
        </p:nvGrpSpPr>
        <p:grpSpPr>
          <a:xfrm rot="19420987">
            <a:off x="2358604" y="2662117"/>
            <a:ext cx="498988" cy="448049"/>
            <a:chOff x="3507495" y="251120"/>
            <a:chExt cx="5949020" cy="5611838"/>
          </a:xfrm>
          <a:solidFill>
            <a:schemeClr val="bg2">
              <a:lumMod val="75000"/>
            </a:schemeClr>
          </a:solidFill>
        </p:grpSpPr>
        <p:grpSp>
          <p:nvGrpSpPr>
            <p:cNvPr id="1155" name="Gruppo 1154">
              <a:extLst>
                <a:ext uri="{FF2B5EF4-FFF2-40B4-BE49-F238E27FC236}">
                  <a16:creationId xmlns:a16="http://schemas.microsoft.com/office/drawing/2014/main" xmlns="" id="{C4A4B04B-7AFD-48C2-8B97-B7ADE456411B}"/>
                </a:ext>
              </a:extLst>
            </p:cNvPr>
            <p:cNvGrpSpPr/>
            <p:nvPr/>
          </p:nvGrpSpPr>
          <p:grpSpPr>
            <a:xfrm rot="5064289">
              <a:off x="6654727" y="54406"/>
              <a:ext cx="2605074" cy="2998502"/>
              <a:chOff x="8869506" y="3255039"/>
              <a:chExt cx="1993025" cy="2161696"/>
            </a:xfrm>
            <a:grpFill/>
            <a:scene3d>
              <a:camera prst="orthographicFront">
                <a:rot lat="0" lon="17400000" rev="14100000"/>
              </a:camera>
              <a:lightRig rig="threePt" dir="t"/>
            </a:scene3d>
          </p:grpSpPr>
          <p:sp>
            <p:nvSpPr>
              <p:cNvPr id="1205" name="Rettangolo 1204">
                <a:extLst>
                  <a:ext uri="{FF2B5EF4-FFF2-40B4-BE49-F238E27FC236}">
                    <a16:creationId xmlns:a16="http://schemas.microsoft.com/office/drawing/2014/main" xmlns="" id="{CA064A3A-B2C8-410E-A1C4-C30F205C1DFE}"/>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06" name="Connettore diritto 1205">
                <a:extLst>
                  <a:ext uri="{FF2B5EF4-FFF2-40B4-BE49-F238E27FC236}">
                    <a16:creationId xmlns:a16="http://schemas.microsoft.com/office/drawing/2014/main" xmlns="" id="{8853C576-4A05-45AF-BD32-198FA5DF1AAB}"/>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207" name="Connettore diritto 1206">
                <a:extLst>
                  <a:ext uri="{FF2B5EF4-FFF2-40B4-BE49-F238E27FC236}">
                    <a16:creationId xmlns:a16="http://schemas.microsoft.com/office/drawing/2014/main" xmlns="" id="{23691467-0730-4FD4-AAE8-9A99BF4C7A04}"/>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208" name="Connettore diritto 1207">
                <a:extLst>
                  <a:ext uri="{FF2B5EF4-FFF2-40B4-BE49-F238E27FC236}">
                    <a16:creationId xmlns:a16="http://schemas.microsoft.com/office/drawing/2014/main" xmlns="" id="{6E83DF2D-B7F6-42C2-8B77-B2366B8E81D1}"/>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209" name="Connettore diritto 1208">
                <a:extLst>
                  <a:ext uri="{FF2B5EF4-FFF2-40B4-BE49-F238E27FC236}">
                    <a16:creationId xmlns:a16="http://schemas.microsoft.com/office/drawing/2014/main" xmlns="" id="{E3907E9E-A2E5-4766-BCF6-FBB0A5C9A19A}"/>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1210" name="Gruppo 1209">
                <a:extLst>
                  <a:ext uri="{FF2B5EF4-FFF2-40B4-BE49-F238E27FC236}">
                    <a16:creationId xmlns:a16="http://schemas.microsoft.com/office/drawing/2014/main" xmlns="" id="{B3BA707E-FCBE-41B8-A2CB-8CDA9DC0219C}"/>
                  </a:ext>
                </a:extLst>
              </p:cNvPr>
              <p:cNvGrpSpPr/>
              <p:nvPr/>
            </p:nvGrpSpPr>
            <p:grpSpPr>
              <a:xfrm>
                <a:off x="9790935" y="3895123"/>
                <a:ext cx="1071596" cy="1521612"/>
                <a:chOff x="10261155" y="3527980"/>
                <a:chExt cx="1071596" cy="1521612"/>
              </a:xfrm>
              <a:grpFill/>
            </p:grpSpPr>
            <p:sp>
              <p:nvSpPr>
                <p:cNvPr id="1235" name="Corda 1234">
                  <a:extLst>
                    <a:ext uri="{FF2B5EF4-FFF2-40B4-BE49-F238E27FC236}">
                      <a16:creationId xmlns:a16="http://schemas.microsoft.com/office/drawing/2014/main" xmlns="" id="{68C9A879-0809-4042-9FB7-967D13CD98C2}"/>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36" name="Corda 1235">
                  <a:extLst>
                    <a:ext uri="{FF2B5EF4-FFF2-40B4-BE49-F238E27FC236}">
                      <a16:creationId xmlns:a16="http://schemas.microsoft.com/office/drawing/2014/main" xmlns="" id="{E3CCA9E8-C5E1-4D0B-B09A-C342DF7F1A2E}"/>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37" name="Corda 1236">
                  <a:extLst>
                    <a:ext uri="{FF2B5EF4-FFF2-40B4-BE49-F238E27FC236}">
                      <a16:creationId xmlns:a16="http://schemas.microsoft.com/office/drawing/2014/main" xmlns="" id="{E00DB5E8-366E-44DE-AEF3-5270E2F91E65}"/>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38" name="Corda 1237">
                  <a:extLst>
                    <a:ext uri="{FF2B5EF4-FFF2-40B4-BE49-F238E27FC236}">
                      <a16:creationId xmlns:a16="http://schemas.microsoft.com/office/drawing/2014/main" xmlns="" id="{D02D59A7-BCA1-4A26-A460-4DB2CA128E96}"/>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39" name="Corda 1238">
                  <a:extLst>
                    <a:ext uri="{FF2B5EF4-FFF2-40B4-BE49-F238E27FC236}">
                      <a16:creationId xmlns:a16="http://schemas.microsoft.com/office/drawing/2014/main" xmlns="" id="{200B786A-83B3-4AA2-9818-F9C6545FE00A}"/>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11" name="Gruppo 1210">
                <a:extLst>
                  <a:ext uri="{FF2B5EF4-FFF2-40B4-BE49-F238E27FC236}">
                    <a16:creationId xmlns:a16="http://schemas.microsoft.com/office/drawing/2014/main" xmlns="" id="{9B3107A4-EA35-459B-9A17-5F7BF3C95414}"/>
                  </a:ext>
                </a:extLst>
              </p:cNvPr>
              <p:cNvGrpSpPr/>
              <p:nvPr/>
            </p:nvGrpSpPr>
            <p:grpSpPr>
              <a:xfrm>
                <a:off x="9576637" y="3721035"/>
                <a:ext cx="1071596" cy="1521612"/>
                <a:chOff x="10261155" y="3527980"/>
                <a:chExt cx="1071596" cy="1521612"/>
              </a:xfrm>
              <a:grpFill/>
            </p:grpSpPr>
            <p:sp>
              <p:nvSpPr>
                <p:cNvPr id="1230" name="Corda 1229">
                  <a:extLst>
                    <a:ext uri="{FF2B5EF4-FFF2-40B4-BE49-F238E27FC236}">
                      <a16:creationId xmlns:a16="http://schemas.microsoft.com/office/drawing/2014/main" xmlns="" id="{7A9EA3E1-E441-4A6E-806E-E1E838383789}"/>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31" name="Corda 1230">
                  <a:extLst>
                    <a:ext uri="{FF2B5EF4-FFF2-40B4-BE49-F238E27FC236}">
                      <a16:creationId xmlns:a16="http://schemas.microsoft.com/office/drawing/2014/main" xmlns="" id="{CAB345D6-8BEF-4A8C-8034-28F9BC5C2180}"/>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32" name="Corda 1231">
                  <a:extLst>
                    <a:ext uri="{FF2B5EF4-FFF2-40B4-BE49-F238E27FC236}">
                      <a16:creationId xmlns:a16="http://schemas.microsoft.com/office/drawing/2014/main" xmlns="" id="{61408C15-E5C7-4554-A481-CAC8B0B096E3}"/>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33" name="Corda 1232">
                  <a:extLst>
                    <a:ext uri="{FF2B5EF4-FFF2-40B4-BE49-F238E27FC236}">
                      <a16:creationId xmlns:a16="http://schemas.microsoft.com/office/drawing/2014/main" xmlns="" id="{687242B1-9F99-4114-8AA2-26B4B7021A7B}"/>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34" name="Corda 1233">
                  <a:extLst>
                    <a:ext uri="{FF2B5EF4-FFF2-40B4-BE49-F238E27FC236}">
                      <a16:creationId xmlns:a16="http://schemas.microsoft.com/office/drawing/2014/main" xmlns="" id="{0EB7AE73-1D04-4256-9E1E-7896A8458D81}"/>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12" name="Gruppo 1211">
                <a:extLst>
                  <a:ext uri="{FF2B5EF4-FFF2-40B4-BE49-F238E27FC236}">
                    <a16:creationId xmlns:a16="http://schemas.microsoft.com/office/drawing/2014/main" xmlns="" id="{DC142417-F451-4111-B2C8-DBCCBF91AD26}"/>
                  </a:ext>
                </a:extLst>
              </p:cNvPr>
              <p:cNvGrpSpPr/>
              <p:nvPr/>
            </p:nvGrpSpPr>
            <p:grpSpPr>
              <a:xfrm>
                <a:off x="9345286" y="3559687"/>
                <a:ext cx="1071596" cy="1521612"/>
                <a:chOff x="10261155" y="3527980"/>
                <a:chExt cx="1071596" cy="1521612"/>
              </a:xfrm>
              <a:grpFill/>
            </p:grpSpPr>
            <p:sp>
              <p:nvSpPr>
                <p:cNvPr id="1225" name="Corda 1224">
                  <a:extLst>
                    <a:ext uri="{FF2B5EF4-FFF2-40B4-BE49-F238E27FC236}">
                      <a16:creationId xmlns:a16="http://schemas.microsoft.com/office/drawing/2014/main" xmlns="" id="{96D75E7D-5574-4B06-ACFC-B25367CE1E6A}"/>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26" name="Corda 1225">
                  <a:extLst>
                    <a:ext uri="{FF2B5EF4-FFF2-40B4-BE49-F238E27FC236}">
                      <a16:creationId xmlns:a16="http://schemas.microsoft.com/office/drawing/2014/main" xmlns="" id="{A2DF6C65-052C-4D7F-A7F2-956D10F62F48}"/>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27" name="Corda 1226">
                  <a:extLst>
                    <a:ext uri="{FF2B5EF4-FFF2-40B4-BE49-F238E27FC236}">
                      <a16:creationId xmlns:a16="http://schemas.microsoft.com/office/drawing/2014/main" xmlns="" id="{47FD71F4-7E81-49D9-81FD-8838D3D8B226}"/>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28" name="Corda 1227">
                  <a:extLst>
                    <a:ext uri="{FF2B5EF4-FFF2-40B4-BE49-F238E27FC236}">
                      <a16:creationId xmlns:a16="http://schemas.microsoft.com/office/drawing/2014/main" xmlns="" id="{421D16E8-C5A2-45F0-9C4F-CEF1C91DD1AB}"/>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29" name="Corda 1228">
                  <a:extLst>
                    <a:ext uri="{FF2B5EF4-FFF2-40B4-BE49-F238E27FC236}">
                      <a16:creationId xmlns:a16="http://schemas.microsoft.com/office/drawing/2014/main" xmlns="" id="{FBCD1666-F7F4-431E-ACCD-5259D45CEA75}"/>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13" name="Gruppo 1212">
                <a:extLst>
                  <a:ext uri="{FF2B5EF4-FFF2-40B4-BE49-F238E27FC236}">
                    <a16:creationId xmlns:a16="http://schemas.microsoft.com/office/drawing/2014/main" xmlns="" id="{2601A786-CF74-4D5F-AE85-F77FD0CDC6DC}"/>
                  </a:ext>
                </a:extLst>
              </p:cNvPr>
              <p:cNvGrpSpPr/>
              <p:nvPr/>
            </p:nvGrpSpPr>
            <p:grpSpPr>
              <a:xfrm>
                <a:off x="9099841" y="3411133"/>
                <a:ext cx="1071596" cy="1521612"/>
                <a:chOff x="10261155" y="3527980"/>
                <a:chExt cx="1071596" cy="1521612"/>
              </a:xfrm>
              <a:grpFill/>
            </p:grpSpPr>
            <p:sp>
              <p:nvSpPr>
                <p:cNvPr id="1220" name="Corda 1219">
                  <a:extLst>
                    <a:ext uri="{FF2B5EF4-FFF2-40B4-BE49-F238E27FC236}">
                      <a16:creationId xmlns:a16="http://schemas.microsoft.com/office/drawing/2014/main" xmlns="" id="{AC1B31D1-06C6-4B33-9B23-A1EFF34E0571}"/>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21" name="Corda 1220">
                  <a:extLst>
                    <a:ext uri="{FF2B5EF4-FFF2-40B4-BE49-F238E27FC236}">
                      <a16:creationId xmlns:a16="http://schemas.microsoft.com/office/drawing/2014/main" xmlns="" id="{123598E0-F4D3-41C2-93D6-BBC7AB0C878A}"/>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22" name="Corda 1221">
                  <a:extLst>
                    <a:ext uri="{FF2B5EF4-FFF2-40B4-BE49-F238E27FC236}">
                      <a16:creationId xmlns:a16="http://schemas.microsoft.com/office/drawing/2014/main" xmlns="" id="{467A845A-3A8E-4886-8BD9-6C19EB0D4FD7}"/>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23" name="Corda 1222">
                  <a:extLst>
                    <a:ext uri="{FF2B5EF4-FFF2-40B4-BE49-F238E27FC236}">
                      <a16:creationId xmlns:a16="http://schemas.microsoft.com/office/drawing/2014/main" xmlns="" id="{0EECAEFE-4DC0-436E-AB06-07B105FD0ED2}"/>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24" name="Corda 1223">
                  <a:extLst>
                    <a:ext uri="{FF2B5EF4-FFF2-40B4-BE49-F238E27FC236}">
                      <a16:creationId xmlns:a16="http://schemas.microsoft.com/office/drawing/2014/main" xmlns="" id="{24FEB85F-C55D-4B4D-ABB5-ABAE8F15FB09}"/>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14" name="Gruppo 1213">
                <a:extLst>
                  <a:ext uri="{FF2B5EF4-FFF2-40B4-BE49-F238E27FC236}">
                    <a16:creationId xmlns:a16="http://schemas.microsoft.com/office/drawing/2014/main" xmlns="" id="{619846F3-C3CD-4404-9359-E277FE170BAB}"/>
                  </a:ext>
                </a:extLst>
              </p:cNvPr>
              <p:cNvGrpSpPr/>
              <p:nvPr/>
            </p:nvGrpSpPr>
            <p:grpSpPr>
              <a:xfrm>
                <a:off x="8869506" y="3255039"/>
                <a:ext cx="1071596" cy="1521612"/>
                <a:chOff x="10261155" y="3527980"/>
                <a:chExt cx="1071596" cy="1521612"/>
              </a:xfrm>
              <a:grpFill/>
            </p:grpSpPr>
            <p:sp>
              <p:nvSpPr>
                <p:cNvPr id="1215" name="Corda 1214">
                  <a:extLst>
                    <a:ext uri="{FF2B5EF4-FFF2-40B4-BE49-F238E27FC236}">
                      <a16:creationId xmlns:a16="http://schemas.microsoft.com/office/drawing/2014/main" xmlns="" id="{455EBB7C-C3DF-4609-9AD0-B00587578258}"/>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16" name="Corda 1215">
                  <a:extLst>
                    <a:ext uri="{FF2B5EF4-FFF2-40B4-BE49-F238E27FC236}">
                      <a16:creationId xmlns:a16="http://schemas.microsoft.com/office/drawing/2014/main" xmlns="" id="{DED43DC8-7830-4644-8E8A-37D6E3F855DD}"/>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17" name="Corda 1216">
                  <a:extLst>
                    <a:ext uri="{FF2B5EF4-FFF2-40B4-BE49-F238E27FC236}">
                      <a16:creationId xmlns:a16="http://schemas.microsoft.com/office/drawing/2014/main" xmlns="" id="{B1267DAA-26F1-4578-97B6-6586FAEDE23E}"/>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18" name="Corda 1217">
                  <a:extLst>
                    <a:ext uri="{FF2B5EF4-FFF2-40B4-BE49-F238E27FC236}">
                      <a16:creationId xmlns:a16="http://schemas.microsoft.com/office/drawing/2014/main" xmlns="" id="{80703394-B993-4C3F-BA4E-2D0F796DF543}"/>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19" name="Corda 1218">
                  <a:extLst>
                    <a:ext uri="{FF2B5EF4-FFF2-40B4-BE49-F238E27FC236}">
                      <a16:creationId xmlns:a16="http://schemas.microsoft.com/office/drawing/2014/main" xmlns="" id="{536EB36B-D049-4B4E-A964-76038743F865}"/>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1156" name="Gruppo 1155">
              <a:extLst>
                <a:ext uri="{FF2B5EF4-FFF2-40B4-BE49-F238E27FC236}">
                  <a16:creationId xmlns:a16="http://schemas.microsoft.com/office/drawing/2014/main" xmlns="" id="{CCA058AB-A456-4BA2-804D-ACC894E80465}"/>
                </a:ext>
              </a:extLst>
            </p:cNvPr>
            <p:cNvGrpSpPr/>
            <p:nvPr/>
          </p:nvGrpSpPr>
          <p:grpSpPr>
            <a:xfrm rot="5064289">
              <a:off x="3588854" y="3016221"/>
              <a:ext cx="2765378" cy="2928096"/>
              <a:chOff x="8869506" y="3255039"/>
              <a:chExt cx="1993025" cy="2161696"/>
            </a:xfrm>
            <a:grpFill/>
            <a:scene3d>
              <a:camera prst="orthographicFront">
                <a:rot lat="0" lon="17400000" rev="13800000"/>
              </a:camera>
              <a:lightRig rig="threePt" dir="t"/>
            </a:scene3d>
          </p:grpSpPr>
          <p:sp>
            <p:nvSpPr>
              <p:cNvPr id="1170" name="Rettangolo 1169">
                <a:extLst>
                  <a:ext uri="{FF2B5EF4-FFF2-40B4-BE49-F238E27FC236}">
                    <a16:creationId xmlns:a16="http://schemas.microsoft.com/office/drawing/2014/main" xmlns="" id="{08DFE536-01A9-4104-B734-C08AD760055F}"/>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71" name="Connettore diritto 1170">
                <a:extLst>
                  <a:ext uri="{FF2B5EF4-FFF2-40B4-BE49-F238E27FC236}">
                    <a16:creationId xmlns:a16="http://schemas.microsoft.com/office/drawing/2014/main" xmlns="" id="{DF4091AF-C862-44A6-9787-F761E3413940}"/>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172" name="Connettore diritto 1171">
                <a:extLst>
                  <a:ext uri="{FF2B5EF4-FFF2-40B4-BE49-F238E27FC236}">
                    <a16:creationId xmlns:a16="http://schemas.microsoft.com/office/drawing/2014/main" xmlns="" id="{79B6BCA4-6894-4153-A24E-7E0E2200AFD3}"/>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173" name="Connettore diritto 1172">
                <a:extLst>
                  <a:ext uri="{FF2B5EF4-FFF2-40B4-BE49-F238E27FC236}">
                    <a16:creationId xmlns:a16="http://schemas.microsoft.com/office/drawing/2014/main" xmlns="" id="{0131CED8-D9E5-4E38-823C-DD32405D605E}"/>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174" name="Connettore diritto 1173">
                <a:extLst>
                  <a:ext uri="{FF2B5EF4-FFF2-40B4-BE49-F238E27FC236}">
                    <a16:creationId xmlns:a16="http://schemas.microsoft.com/office/drawing/2014/main" xmlns="" id="{305EFAD4-EE1F-40A8-B2E4-E37EFCA617A7}"/>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1175" name="Gruppo 1174">
                <a:extLst>
                  <a:ext uri="{FF2B5EF4-FFF2-40B4-BE49-F238E27FC236}">
                    <a16:creationId xmlns:a16="http://schemas.microsoft.com/office/drawing/2014/main" xmlns="" id="{A8C43D56-C868-4759-8610-275A306D80B9}"/>
                  </a:ext>
                </a:extLst>
              </p:cNvPr>
              <p:cNvGrpSpPr/>
              <p:nvPr/>
            </p:nvGrpSpPr>
            <p:grpSpPr>
              <a:xfrm>
                <a:off x="9790935" y="3895123"/>
                <a:ext cx="1071596" cy="1521612"/>
                <a:chOff x="10261155" y="3527980"/>
                <a:chExt cx="1071596" cy="1521612"/>
              </a:xfrm>
              <a:grpFill/>
            </p:grpSpPr>
            <p:sp>
              <p:nvSpPr>
                <p:cNvPr id="1200" name="Corda 1199">
                  <a:extLst>
                    <a:ext uri="{FF2B5EF4-FFF2-40B4-BE49-F238E27FC236}">
                      <a16:creationId xmlns:a16="http://schemas.microsoft.com/office/drawing/2014/main" xmlns="" id="{7AAA0B9C-E76A-421D-8F8D-D42D35ABBA94}"/>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01" name="Corda 1200">
                  <a:extLst>
                    <a:ext uri="{FF2B5EF4-FFF2-40B4-BE49-F238E27FC236}">
                      <a16:creationId xmlns:a16="http://schemas.microsoft.com/office/drawing/2014/main" xmlns="" id="{7008C77E-2DD8-4901-9E41-AB8E36604A6A}"/>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02" name="Corda 1201">
                  <a:extLst>
                    <a:ext uri="{FF2B5EF4-FFF2-40B4-BE49-F238E27FC236}">
                      <a16:creationId xmlns:a16="http://schemas.microsoft.com/office/drawing/2014/main" xmlns="" id="{E3417A04-4A3E-497D-B313-EF1B0A6B3746}"/>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03" name="Corda 1202">
                  <a:extLst>
                    <a:ext uri="{FF2B5EF4-FFF2-40B4-BE49-F238E27FC236}">
                      <a16:creationId xmlns:a16="http://schemas.microsoft.com/office/drawing/2014/main" xmlns="" id="{0E1A1589-499B-46C0-9459-ECABE1D6A40C}"/>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04" name="Corda 1203">
                  <a:extLst>
                    <a:ext uri="{FF2B5EF4-FFF2-40B4-BE49-F238E27FC236}">
                      <a16:creationId xmlns:a16="http://schemas.microsoft.com/office/drawing/2014/main" xmlns="" id="{66B50E25-5481-48D7-9EFB-CB6B1B55A666}"/>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176" name="Gruppo 1175">
                <a:extLst>
                  <a:ext uri="{FF2B5EF4-FFF2-40B4-BE49-F238E27FC236}">
                    <a16:creationId xmlns:a16="http://schemas.microsoft.com/office/drawing/2014/main" xmlns="" id="{0E853A62-4D74-44FB-9B2E-375DB53E2845}"/>
                  </a:ext>
                </a:extLst>
              </p:cNvPr>
              <p:cNvGrpSpPr/>
              <p:nvPr/>
            </p:nvGrpSpPr>
            <p:grpSpPr>
              <a:xfrm>
                <a:off x="9576637" y="3721035"/>
                <a:ext cx="1071596" cy="1521612"/>
                <a:chOff x="10261155" y="3527980"/>
                <a:chExt cx="1071596" cy="1521612"/>
              </a:xfrm>
              <a:grpFill/>
            </p:grpSpPr>
            <p:sp>
              <p:nvSpPr>
                <p:cNvPr id="1195" name="Corda 1194">
                  <a:extLst>
                    <a:ext uri="{FF2B5EF4-FFF2-40B4-BE49-F238E27FC236}">
                      <a16:creationId xmlns:a16="http://schemas.microsoft.com/office/drawing/2014/main" xmlns="" id="{E6210225-A577-44F4-8568-CBB9A57B97CC}"/>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96" name="Corda 1195">
                  <a:extLst>
                    <a:ext uri="{FF2B5EF4-FFF2-40B4-BE49-F238E27FC236}">
                      <a16:creationId xmlns:a16="http://schemas.microsoft.com/office/drawing/2014/main" xmlns="" id="{2769A2AF-055D-45B3-B981-2C0F19AEE832}"/>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97" name="Corda 1196">
                  <a:extLst>
                    <a:ext uri="{FF2B5EF4-FFF2-40B4-BE49-F238E27FC236}">
                      <a16:creationId xmlns:a16="http://schemas.microsoft.com/office/drawing/2014/main" xmlns="" id="{E137DDC9-B862-4F9C-B7B0-40DBBC698E77}"/>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98" name="Corda 1197">
                  <a:extLst>
                    <a:ext uri="{FF2B5EF4-FFF2-40B4-BE49-F238E27FC236}">
                      <a16:creationId xmlns:a16="http://schemas.microsoft.com/office/drawing/2014/main" xmlns="" id="{0D48C678-4FE8-4A1A-8789-FEB61D63957C}"/>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99" name="Corda 1198">
                  <a:extLst>
                    <a:ext uri="{FF2B5EF4-FFF2-40B4-BE49-F238E27FC236}">
                      <a16:creationId xmlns:a16="http://schemas.microsoft.com/office/drawing/2014/main" xmlns="" id="{874C7111-CCFD-41C9-9540-515BF9CE5FBD}"/>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177" name="Gruppo 1176">
                <a:extLst>
                  <a:ext uri="{FF2B5EF4-FFF2-40B4-BE49-F238E27FC236}">
                    <a16:creationId xmlns:a16="http://schemas.microsoft.com/office/drawing/2014/main" xmlns="" id="{52627C08-C9AD-4E50-8456-CCE0F08D4E25}"/>
                  </a:ext>
                </a:extLst>
              </p:cNvPr>
              <p:cNvGrpSpPr/>
              <p:nvPr/>
            </p:nvGrpSpPr>
            <p:grpSpPr>
              <a:xfrm>
                <a:off x="9345286" y="3559687"/>
                <a:ext cx="1071596" cy="1521612"/>
                <a:chOff x="10261155" y="3527980"/>
                <a:chExt cx="1071596" cy="1521612"/>
              </a:xfrm>
              <a:grpFill/>
            </p:grpSpPr>
            <p:sp>
              <p:nvSpPr>
                <p:cNvPr id="1190" name="Corda 1189">
                  <a:extLst>
                    <a:ext uri="{FF2B5EF4-FFF2-40B4-BE49-F238E27FC236}">
                      <a16:creationId xmlns:a16="http://schemas.microsoft.com/office/drawing/2014/main" xmlns="" id="{5564BEDD-4A9D-4E07-B870-B2C0677E561B}"/>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91" name="Corda 1190">
                  <a:extLst>
                    <a:ext uri="{FF2B5EF4-FFF2-40B4-BE49-F238E27FC236}">
                      <a16:creationId xmlns:a16="http://schemas.microsoft.com/office/drawing/2014/main" xmlns="" id="{F82308F2-7C8C-499E-96E5-0C62CF4684C1}"/>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92" name="Corda 1191">
                  <a:extLst>
                    <a:ext uri="{FF2B5EF4-FFF2-40B4-BE49-F238E27FC236}">
                      <a16:creationId xmlns:a16="http://schemas.microsoft.com/office/drawing/2014/main" xmlns="" id="{8D491EDE-B69F-470C-8ABD-E412FE74F8EE}"/>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93" name="Corda 1192">
                  <a:extLst>
                    <a:ext uri="{FF2B5EF4-FFF2-40B4-BE49-F238E27FC236}">
                      <a16:creationId xmlns:a16="http://schemas.microsoft.com/office/drawing/2014/main" xmlns="" id="{8BC8BD66-EAA7-4297-8E34-CD0974BFFA9C}"/>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94" name="Corda 1193">
                  <a:extLst>
                    <a:ext uri="{FF2B5EF4-FFF2-40B4-BE49-F238E27FC236}">
                      <a16:creationId xmlns:a16="http://schemas.microsoft.com/office/drawing/2014/main" xmlns="" id="{78178881-BEB5-4E2F-B64C-B955FCAE790F}"/>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178" name="Gruppo 1177">
                <a:extLst>
                  <a:ext uri="{FF2B5EF4-FFF2-40B4-BE49-F238E27FC236}">
                    <a16:creationId xmlns:a16="http://schemas.microsoft.com/office/drawing/2014/main" xmlns="" id="{BF890A9B-B9AF-4D78-89E7-001550D1E407}"/>
                  </a:ext>
                </a:extLst>
              </p:cNvPr>
              <p:cNvGrpSpPr/>
              <p:nvPr/>
            </p:nvGrpSpPr>
            <p:grpSpPr>
              <a:xfrm>
                <a:off x="9099841" y="3411133"/>
                <a:ext cx="1071596" cy="1521612"/>
                <a:chOff x="10261155" y="3527980"/>
                <a:chExt cx="1071596" cy="1521612"/>
              </a:xfrm>
              <a:grpFill/>
            </p:grpSpPr>
            <p:sp>
              <p:nvSpPr>
                <p:cNvPr id="1185" name="Corda 1184">
                  <a:extLst>
                    <a:ext uri="{FF2B5EF4-FFF2-40B4-BE49-F238E27FC236}">
                      <a16:creationId xmlns:a16="http://schemas.microsoft.com/office/drawing/2014/main" xmlns="" id="{059CD30D-CE9F-4363-93AE-C9E541162EEB}"/>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86" name="Corda 1185">
                  <a:extLst>
                    <a:ext uri="{FF2B5EF4-FFF2-40B4-BE49-F238E27FC236}">
                      <a16:creationId xmlns:a16="http://schemas.microsoft.com/office/drawing/2014/main" xmlns="" id="{277D6115-4073-49A1-B13B-33128D375C4C}"/>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87" name="Corda 1186">
                  <a:extLst>
                    <a:ext uri="{FF2B5EF4-FFF2-40B4-BE49-F238E27FC236}">
                      <a16:creationId xmlns:a16="http://schemas.microsoft.com/office/drawing/2014/main" xmlns="" id="{A24D2A32-60AE-4315-886C-47925CDAE2C8}"/>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88" name="Corda 1187">
                  <a:extLst>
                    <a:ext uri="{FF2B5EF4-FFF2-40B4-BE49-F238E27FC236}">
                      <a16:creationId xmlns:a16="http://schemas.microsoft.com/office/drawing/2014/main" xmlns="" id="{B42D2EB9-D560-4D54-9B1E-889F55C22E00}"/>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89" name="Corda 1188">
                  <a:extLst>
                    <a:ext uri="{FF2B5EF4-FFF2-40B4-BE49-F238E27FC236}">
                      <a16:creationId xmlns:a16="http://schemas.microsoft.com/office/drawing/2014/main" xmlns="" id="{90C54098-8383-477E-816D-A65A51382C74}"/>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179" name="Gruppo 1178">
                <a:extLst>
                  <a:ext uri="{FF2B5EF4-FFF2-40B4-BE49-F238E27FC236}">
                    <a16:creationId xmlns:a16="http://schemas.microsoft.com/office/drawing/2014/main" xmlns="" id="{6BC7A353-E298-4920-810F-ADEAF8A8C9E7}"/>
                  </a:ext>
                </a:extLst>
              </p:cNvPr>
              <p:cNvGrpSpPr/>
              <p:nvPr/>
            </p:nvGrpSpPr>
            <p:grpSpPr>
              <a:xfrm>
                <a:off x="8869506" y="3255039"/>
                <a:ext cx="1071596" cy="1521612"/>
                <a:chOff x="10261155" y="3527980"/>
                <a:chExt cx="1071596" cy="1521612"/>
              </a:xfrm>
              <a:grpFill/>
            </p:grpSpPr>
            <p:sp>
              <p:nvSpPr>
                <p:cNvPr id="1180" name="Corda 1179">
                  <a:extLst>
                    <a:ext uri="{FF2B5EF4-FFF2-40B4-BE49-F238E27FC236}">
                      <a16:creationId xmlns:a16="http://schemas.microsoft.com/office/drawing/2014/main" xmlns="" id="{3A039CE2-D641-4B5F-B7E7-A6BB4F7EE207}"/>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81" name="Corda 1180">
                  <a:extLst>
                    <a:ext uri="{FF2B5EF4-FFF2-40B4-BE49-F238E27FC236}">
                      <a16:creationId xmlns:a16="http://schemas.microsoft.com/office/drawing/2014/main" xmlns="" id="{1B87295B-0073-4D9A-810F-CBAD292001A8}"/>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82" name="Corda 1181">
                  <a:extLst>
                    <a:ext uri="{FF2B5EF4-FFF2-40B4-BE49-F238E27FC236}">
                      <a16:creationId xmlns:a16="http://schemas.microsoft.com/office/drawing/2014/main" xmlns="" id="{C6746798-6FE1-4669-A2AA-843CA3155097}"/>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83" name="Corda 1182">
                  <a:extLst>
                    <a:ext uri="{FF2B5EF4-FFF2-40B4-BE49-F238E27FC236}">
                      <a16:creationId xmlns:a16="http://schemas.microsoft.com/office/drawing/2014/main" xmlns="" id="{8A0B3AF0-CAE7-46BE-A756-760011243D72}"/>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184" name="Corda 1183">
                  <a:extLst>
                    <a:ext uri="{FF2B5EF4-FFF2-40B4-BE49-F238E27FC236}">
                      <a16:creationId xmlns:a16="http://schemas.microsoft.com/office/drawing/2014/main" xmlns="" id="{BF61FC2B-8891-4342-B47A-CD1C7FE869BB}"/>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1157" name="Gruppo 1156">
              <a:extLst>
                <a:ext uri="{FF2B5EF4-FFF2-40B4-BE49-F238E27FC236}">
                  <a16:creationId xmlns:a16="http://schemas.microsoft.com/office/drawing/2014/main" xmlns="" id="{58CAF7CC-8279-4092-AE4D-8AFC6D7F7F4D}"/>
                </a:ext>
              </a:extLst>
            </p:cNvPr>
            <p:cNvGrpSpPr/>
            <p:nvPr/>
          </p:nvGrpSpPr>
          <p:grpSpPr>
            <a:xfrm rot="21377414">
              <a:off x="4947965" y="1648834"/>
              <a:ext cx="3929964" cy="3738166"/>
              <a:chOff x="6035703" y="1299666"/>
              <a:chExt cx="3929964" cy="3738166"/>
            </a:xfrm>
            <a:grpFill/>
          </p:grpSpPr>
          <p:sp>
            <p:nvSpPr>
              <p:cNvPr id="1158" name="Cubo 1157">
                <a:extLst>
                  <a:ext uri="{FF2B5EF4-FFF2-40B4-BE49-F238E27FC236}">
                    <a16:creationId xmlns:a16="http://schemas.microsoft.com/office/drawing/2014/main" xmlns="" id="{6F0EB357-ABC9-448E-8C7E-1C127E492396}"/>
                  </a:ext>
                </a:extLst>
              </p:cNvPr>
              <p:cNvSpPr/>
              <p:nvPr/>
            </p:nvSpPr>
            <p:spPr>
              <a:xfrm rot="888669">
                <a:off x="7109574" y="193659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59" name="Cubo 1158">
                <a:extLst>
                  <a:ext uri="{FF2B5EF4-FFF2-40B4-BE49-F238E27FC236}">
                    <a16:creationId xmlns:a16="http://schemas.microsoft.com/office/drawing/2014/main" xmlns="" id="{6FB6A483-0B1D-4AA7-B1BA-5A2154CDE46B}"/>
                  </a:ext>
                </a:extLst>
              </p:cNvPr>
              <p:cNvSpPr/>
              <p:nvPr/>
            </p:nvSpPr>
            <p:spPr>
              <a:xfrm rot="888669">
                <a:off x="6562080" y="2445632"/>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60" name="Cubo 1159">
                <a:extLst>
                  <a:ext uri="{FF2B5EF4-FFF2-40B4-BE49-F238E27FC236}">
                    <a16:creationId xmlns:a16="http://schemas.microsoft.com/office/drawing/2014/main" xmlns="" id="{B6DA6327-FC2A-4DF1-88A7-2B56FD0541BC}"/>
                  </a:ext>
                </a:extLst>
              </p:cNvPr>
              <p:cNvSpPr/>
              <p:nvPr/>
            </p:nvSpPr>
            <p:spPr>
              <a:xfrm rot="888669">
                <a:off x="7287461" y="129966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61" name="Cubo 1160">
                <a:extLst>
                  <a:ext uri="{FF2B5EF4-FFF2-40B4-BE49-F238E27FC236}">
                    <a16:creationId xmlns:a16="http://schemas.microsoft.com/office/drawing/2014/main" xmlns="" id="{09CDD316-8795-4ED6-8D7E-4A0969065D82}"/>
                  </a:ext>
                </a:extLst>
              </p:cNvPr>
              <p:cNvSpPr/>
              <p:nvPr/>
            </p:nvSpPr>
            <p:spPr>
              <a:xfrm rot="888669">
                <a:off x="6746574" y="1782144"/>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62" name="Cubo 1161">
                <a:extLst>
                  <a:ext uri="{FF2B5EF4-FFF2-40B4-BE49-F238E27FC236}">
                    <a16:creationId xmlns:a16="http://schemas.microsoft.com/office/drawing/2014/main" xmlns="" id="{13EAFEC0-5598-4D2B-9B97-43EECEED1F6B}"/>
                  </a:ext>
                </a:extLst>
              </p:cNvPr>
              <p:cNvSpPr/>
              <p:nvPr/>
            </p:nvSpPr>
            <p:spPr>
              <a:xfrm rot="888669">
                <a:off x="7584294" y="2474927"/>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63" name="Cubo 1162">
                <a:extLst>
                  <a:ext uri="{FF2B5EF4-FFF2-40B4-BE49-F238E27FC236}">
                    <a16:creationId xmlns:a16="http://schemas.microsoft.com/office/drawing/2014/main" xmlns="" id="{710546F0-B212-4CBB-8162-2B3EF42756A8}"/>
                  </a:ext>
                </a:extLst>
              </p:cNvPr>
              <p:cNvSpPr/>
              <p:nvPr/>
            </p:nvSpPr>
            <p:spPr>
              <a:xfrm rot="888669">
                <a:off x="7029626" y="295302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64" name="Cubo 1163">
                <a:extLst>
                  <a:ext uri="{FF2B5EF4-FFF2-40B4-BE49-F238E27FC236}">
                    <a16:creationId xmlns:a16="http://schemas.microsoft.com/office/drawing/2014/main" xmlns="" id="{485E0CE5-AE60-4838-BBFC-7D44613EFC68}"/>
                  </a:ext>
                </a:extLst>
              </p:cNvPr>
              <p:cNvSpPr/>
              <p:nvPr/>
            </p:nvSpPr>
            <p:spPr>
              <a:xfrm rot="888669">
                <a:off x="7751592" y="1805813"/>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65" name="Cubo 1164">
                <a:extLst>
                  <a:ext uri="{FF2B5EF4-FFF2-40B4-BE49-F238E27FC236}">
                    <a16:creationId xmlns:a16="http://schemas.microsoft.com/office/drawing/2014/main" xmlns="" id="{570A9BD0-EC23-4379-B5BC-2FF4270BD001}"/>
                  </a:ext>
                </a:extLst>
              </p:cNvPr>
              <p:cNvSpPr/>
              <p:nvPr/>
            </p:nvSpPr>
            <p:spPr>
              <a:xfrm rot="888669">
                <a:off x="7214764" y="229407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66" name="Cubo 1165">
                <a:extLst>
                  <a:ext uri="{FF2B5EF4-FFF2-40B4-BE49-F238E27FC236}">
                    <a16:creationId xmlns:a16="http://schemas.microsoft.com/office/drawing/2014/main" xmlns="" id="{5446AF39-9638-40C3-998A-81689EAE287E}"/>
                  </a:ext>
                </a:extLst>
              </p:cNvPr>
              <p:cNvSpPr/>
              <p:nvPr/>
            </p:nvSpPr>
            <p:spPr>
              <a:xfrm rot="888669">
                <a:off x="6035703" y="291216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67" name="Cubo 1166">
                <a:extLst>
                  <a:ext uri="{FF2B5EF4-FFF2-40B4-BE49-F238E27FC236}">
                    <a16:creationId xmlns:a16="http://schemas.microsoft.com/office/drawing/2014/main" xmlns="" id="{94662521-5B08-463F-8563-877C7AB4EA9A}"/>
                  </a:ext>
                </a:extLst>
              </p:cNvPr>
              <p:cNvSpPr/>
              <p:nvPr/>
            </p:nvSpPr>
            <p:spPr>
              <a:xfrm rot="888669">
                <a:off x="6507487" y="3424168"/>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68" name="Cubo 1167">
                <a:extLst>
                  <a:ext uri="{FF2B5EF4-FFF2-40B4-BE49-F238E27FC236}">
                    <a16:creationId xmlns:a16="http://schemas.microsoft.com/office/drawing/2014/main" xmlns="" id="{60B011F0-4D5D-4D9D-9ECA-9DED49DEB25E}"/>
                  </a:ext>
                </a:extLst>
              </p:cNvPr>
              <p:cNvSpPr/>
              <p:nvPr/>
            </p:nvSpPr>
            <p:spPr>
              <a:xfrm rot="888669">
                <a:off x="6199261" y="227666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69" name="Cubo 1168">
                <a:extLst>
                  <a:ext uri="{FF2B5EF4-FFF2-40B4-BE49-F238E27FC236}">
                    <a16:creationId xmlns:a16="http://schemas.microsoft.com/office/drawing/2014/main" xmlns="" id="{ADDAD622-B43B-445E-A2E4-A71C63D1A8A4}"/>
                  </a:ext>
                </a:extLst>
              </p:cNvPr>
              <p:cNvSpPr/>
              <p:nvPr/>
            </p:nvSpPr>
            <p:spPr>
              <a:xfrm rot="888669">
                <a:off x="6679906" y="278677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grpSp>
      <p:grpSp>
        <p:nvGrpSpPr>
          <p:cNvPr id="657" name="Gruppo 656">
            <a:extLst>
              <a:ext uri="{FF2B5EF4-FFF2-40B4-BE49-F238E27FC236}">
                <a16:creationId xmlns:a16="http://schemas.microsoft.com/office/drawing/2014/main" xmlns="" id="{DE2597F0-A3FD-48C9-ABA5-0D6F8DED04D9}"/>
              </a:ext>
            </a:extLst>
          </p:cNvPr>
          <p:cNvGrpSpPr/>
          <p:nvPr/>
        </p:nvGrpSpPr>
        <p:grpSpPr>
          <a:xfrm rot="20597874">
            <a:off x="2510169" y="1990401"/>
            <a:ext cx="433677" cy="537165"/>
            <a:chOff x="3507495" y="251120"/>
            <a:chExt cx="5949020" cy="5611838"/>
          </a:xfrm>
          <a:solidFill>
            <a:schemeClr val="bg2">
              <a:lumMod val="75000"/>
            </a:schemeClr>
          </a:solidFill>
        </p:grpSpPr>
        <p:grpSp>
          <p:nvGrpSpPr>
            <p:cNvPr id="985" name="Gruppo 984">
              <a:extLst>
                <a:ext uri="{FF2B5EF4-FFF2-40B4-BE49-F238E27FC236}">
                  <a16:creationId xmlns:a16="http://schemas.microsoft.com/office/drawing/2014/main" xmlns="" id="{7DEF63FF-5096-4AEE-8B40-3CBB4F88861D}"/>
                </a:ext>
              </a:extLst>
            </p:cNvPr>
            <p:cNvGrpSpPr/>
            <p:nvPr/>
          </p:nvGrpSpPr>
          <p:grpSpPr>
            <a:xfrm rot="5064289">
              <a:off x="6654727" y="54406"/>
              <a:ext cx="2605074" cy="2998502"/>
              <a:chOff x="8869506" y="3255039"/>
              <a:chExt cx="1993025" cy="2161696"/>
            </a:xfrm>
            <a:grpFill/>
            <a:scene3d>
              <a:camera prst="orthographicFront">
                <a:rot lat="0" lon="17400000" rev="14100000"/>
              </a:camera>
              <a:lightRig rig="threePt" dir="t"/>
            </a:scene3d>
          </p:grpSpPr>
          <p:sp>
            <p:nvSpPr>
              <p:cNvPr id="1035" name="Rettangolo 1034">
                <a:extLst>
                  <a:ext uri="{FF2B5EF4-FFF2-40B4-BE49-F238E27FC236}">
                    <a16:creationId xmlns:a16="http://schemas.microsoft.com/office/drawing/2014/main" xmlns="" id="{B023D158-D2C6-4EF8-BC39-22D976811D2D}"/>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6" name="Connettore diritto 1035">
                <a:extLst>
                  <a:ext uri="{FF2B5EF4-FFF2-40B4-BE49-F238E27FC236}">
                    <a16:creationId xmlns:a16="http://schemas.microsoft.com/office/drawing/2014/main" xmlns="" id="{CCAC00D9-6B46-4974-805E-7742E7B09B3A}"/>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037" name="Connettore diritto 1036">
                <a:extLst>
                  <a:ext uri="{FF2B5EF4-FFF2-40B4-BE49-F238E27FC236}">
                    <a16:creationId xmlns:a16="http://schemas.microsoft.com/office/drawing/2014/main" xmlns="" id="{CC475026-E547-4BA1-9162-F3C474634768}"/>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038" name="Connettore diritto 1037">
                <a:extLst>
                  <a:ext uri="{FF2B5EF4-FFF2-40B4-BE49-F238E27FC236}">
                    <a16:creationId xmlns:a16="http://schemas.microsoft.com/office/drawing/2014/main" xmlns="" id="{A12F2DA5-E05F-4831-9D1C-903DBA8125AF}"/>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039" name="Connettore diritto 1038">
                <a:extLst>
                  <a:ext uri="{FF2B5EF4-FFF2-40B4-BE49-F238E27FC236}">
                    <a16:creationId xmlns:a16="http://schemas.microsoft.com/office/drawing/2014/main" xmlns="" id="{1D97E7B2-3233-4AEA-BEE1-571EA3F1A645}"/>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1040" name="Gruppo 1039">
                <a:extLst>
                  <a:ext uri="{FF2B5EF4-FFF2-40B4-BE49-F238E27FC236}">
                    <a16:creationId xmlns:a16="http://schemas.microsoft.com/office/drawing/2014/main" xmlns="" id="{9B8DF2F7-D710-499A-8D18-BF4B10D5F72F}"/>
                  </a:ext>
                </a:extLst>
              </p:cNvPr>
              <p:cNvGrpSpPr/>
              <p:nvPr/>
            </p:nvGrpSpPr>
            <p:grpSpPr>
              <a:xfrm>
                <a:off x="9790935" y="3895123"/>
                <a:ext cx="1071596" cy="1521612"/>
                <a:chOff x="10261155" y="3527980"/>
                <a:chExt cx="1071596" cy="1521612"/>
              </a:xfrm>
              <a:grpFill/>
            </p:grpSpPr>
            <p:sp>
              <p:nvSpPr>
                <p:cNvPr id="1065" name="Corda 1064">
                  <a:extLst>
                    <a:ext uri="{FF2B5EF4-FFF2-40B4-BE49-F238E27FC236}">
                      <a16:creationId xmlns:a16="http://schemas.microsoft.com/office/drawing/2014/main" xmlns="" id="{DD5B4D1E-5A1D-41E5-8C44-46C44E93E230}"/>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66" name="Corda 1065">
                  <a:extLst>
                    <a:ext uri="{FF2B5EF4-FFF2-40B4-BE49-F238E27FC236}">
                      <a16:creationId xmlns:a16="http://schemas.microsoft.com/office/drawing/2014/main" xmlns="" id="{6524B885-54C2-4E8D-BA3A-632001C439E7}"/>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67" name="Corda 1066">
                  <a:extLst>
                    <a:ext uri="{FF2B5EF4-FFF2-40B4-BE49-F238E27FC236}">
                      <a16:creationId xmlns:a16="http://schemas.microsoft.com/office/drawing/2014/main" xmlns="" id="{ECBF01ED-6DFD-46C2-9643-B9F7BF97C5F5}"/>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68" name="Corda 1067">
                  <a:extLst>
                    <a:ext uri="{FF2B5EF4-FFF2-40B4-BE49-F238E27FC236}">
                      <a16:creationId xmlns:a16="http://schemas.microsoft.com/office/drawing/2014/main" xmlns="" id="{C4CC4E76-15E6-4A7E-9ED7-61EC0E422423}"/>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69" name="Corda 1068">
                  <a:extLst>
                    <a:ext uri="{FF2B5EF4-FFF2-40B4-BE49-F238E27FC236}">
                      <a16:creationId xmlns:a16="http://schemas.microsoft.com/office/drawing/2014/main" xmlns="" id="{41F6156E-DD7E-4E02-8BF8-677D809BF2DE}"/>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041" name="Gruppo 1040">
                <a:extLst>
                  <a:ext uri="{FF2B5EF4-FFF2-40B4-BE49-F238E27FC236}">
                    <a16:creationId xmlns:a16="http://schemas.microsoft.com/office/drawing/2014/main" xmlns="" id="{7E66A62F-2C8D-47DF-A54E-DA007BDF0A12}"/>
                  </a:ext>
                </a:extLst>
              </p:cNvPr>
              <p:cNvGrpSpPr/>
              <p:nvPr/>
            </p:nvGrpSpPr>
            <p:grpSpPr>
              <a:xfrm>
                <a:off x="9576637" y="3721035"/>
                <a:ext cx="1071596" cy="1521612"/>
                <a:chOff x="10261155" y="3527980"/>
                <a:chExt cx="1071596" cy="1521612"/>
              </a:xfrm>
              <a:grpFill/>
            </p:grpSpPr>
            <p:sp>
              <p:nvSpPr>
                <p:cNvPr id="1060" name="Corda 1059">
                  <a:extLst>
                    <a:ext uri="{FF2B5EF4-FFF2-40B4-BE49-F238E27FC236}">
                      <a16:creationId xmlns:a16="http://schemas.microsoft.com/office/drawing/2014/main" xmlns="" id="{01F5A4C1-B854-4166-9881-47C10CCCAD09}"/>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61" name="Corda 1060">
                  <a:extLst>
                    <a:ext uri="{FF2B5EF4-FFF2-40B4-BE49-F238E27FC236}">
                      <a16:creationId xmlns:a16="http://schemas.microsoft.com/office/drawing/2014/main" xmlns="" id="{83C358A4-A4E4-4FBA-8DBF-8E0ED397E271}"/>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62" name="Corda 1061">
                  <a:extLst>
                    <a:ext uri="{FF2B5EF4-FFF2-40B4-BE49-F238E27FC236}">
                      <a16:creationId xmlns:a16="http://schemas.microsoft.com/office/drawing/2014/main" xmlns="" id="{846EEB60-B04B-4F5F-9EE6-7EE33C78C32B}"/>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63" name="Corda 1062">
                  <a:extLst>
                    <a:ext uri="{FF2B5EF4-FFF2-40B4-BE49-F238E27FC236}">
                      <a16:creationId xmlns:a16="http://schemas.microsoft.com/office/drawing/2014/main" xmlns="" id="{3BCE99D8-C178-4F64-9786-81D5868DCA5C}"/>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64" name="Corda 1063">
                  <a:extLst>
                    <a:ext uri="{FF2B5EF4-FFF2-40B4-BE49-F238E27FC236}">
                      <a16:creationId xmlns:a16="http://schemas.microsoft.com/office/drawing/2014/main" xmlns="" id="{A659F413-13CC-4A56-92EE-C0E39DB9E3C3}"/>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042" name="Gruppo 1041">
                <a:extLst>
                  <a:ext uri="{FF2B5EF4-FFF2-40B4-BE49-F238E27FC236}">
                    <a16:creationId xmlns:a16="http://schemas.microsoft.com/office/drawing/2014/main" xmlns="" id="{54249BD9-36CE-4FD7-AE86-0B7A5655DFE6}"/>
                  </a:ext>
                </a:extLst>
              </p:cNvPr>
              <p:cNvGrpSpPr/>
              <p:nvPr/>
            </p:nvGrpSpPr>
            <p:grpSpPr>
              <a:xfrm>
                <a:off x="9345286" y="3559687"/>
                <a:ext cx="1071596" cy="1521612"/>
                <a:chOff x="10261155" y="3527980"/>
                <a:chExt cx="1071596" cy="1521612"/>
              </a:xfrm>
              <a:grpFill/>
            </p:grpSpPr>
            <p:sp>
              <p:nvSpPr>
                <p:cNvPr id="1055" name="Corda 1054">
                  <a:extLst>
                    <a:ext uri="{FF2B5EF4-FFF2-40B4-BE49-F238E27FC236}">
                      <a16:creationId xmlns:a16="http://schemas.microsoft.com/office/drawing/2014/main" xmlns="" id="{C1F0AED1-8C00-42D5-9E96-B5A96BF286FF}"/>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56" name="Corda 1055">
                  <a:extLst>
                    <a:ext uri="{FF2B5EF4-FFF2-40B4-BE49-F238E27FC236}">
                      <a16:creationId xmlns:a16="http://schemas.microsoft.com/office/drawing/2014/main" xmlns="" id="{6D5A34E0-7744-4DA9-8346-771130C20EF1}"/>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57" name="Corda 1056">
                  <a:extLst>
                    <a:ext uri="{FF2B5EF4-FFF2-40B4-BE49-F238E27FC236}">
                      <a16:creationId xmlns:a16="http://schemas.microsoft.com/office/drawing/2014/main" xmlns="" id="{0F8A28AE-D6F4-4379-B0AD-3E36215BA168}"/>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58" name="Corda 1057">
                  <a:extLst>
                    <a:ext uri="{FF2B5EF4-FFF2-40B4-BE49-F238E27FC236}">
                      <a16:creationId xmlns:a16="http://schemas.microsoft.com/office/drawing/2014/main" xmlns="" id="{9CA31B35-FCA3-4568-92A5-A3924F741E59}"/>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59" name="Corda 1058">
                  <a:extLst>
                    <a:ext uri="{FF2B5EF4-FFF2-40B4-BE49-F238E27FC236}">
                      <a16:creationId xmlns:a16="http://schemas.microsoft.com/office/drawing/2014/main" xmlns="" id="{A69A751C-DD2D-4194-997A-F1E859B50FF6}"/>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043" name="Gruppo 1042">
                <a:extLst>
                  <a:ext uri="{FF2B5EF4-FFF2-40B4-BE49-F238E27FC236}">
                    <a16:creationId xmlns:a16="http://schemas.microsoft.com/office/drawing/2014/main" xmlns="" id="{272FC32B-DB15-4222-A96E-800A94DA3622}"/>
                  </a:ext>
                </a:extLst>
              </p:cNvPr>
              <p:cNvGrpSpPr/>
              <p:nvPr/>
            </p:nvGrpSpPr>
            <p:grpSpPr>
              <a:xfrm>
                <a:off x="9099841" y="3411133"/>
                <a:ext cx="1071596" cy="1521612"/>
                <a:chOff x="10261155" y="3527980"/>
                <a:chExt cx="1071596" cy="1521612"/>
              </a:xfrm>
              <a:grpFill/>
            </p:grpSpPr>
            <p:sp>
              <p:nvSpPr>
                <p:cNvPr id="1050" name="Corda 1049">
                  <a:extLst>
                    <a:ext uri="{FF2B5EF4-FFF2-40B4-BE49-F238E27FC236}">
                      <a16:creationId xmlns:a16="http://schemas.microsoft.com/office/drawing/2014/main" xmlns="" id="{02519873-5929-48E1-B0EB-6A8506165050}"/>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51" name="Corda 1050">
                  <a:extLst>
                    <a:ext uri="{FF2B5EF4-FFF2-40B4-BE49-F238E27FC236}">
                      <a16:creationId xmlns:a16="http://schemas.microsoft.com/office/drawing/2014/main" xmlns="" id="{C89024E7-46BF-4060-9B0B-594436B83202}"/>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52" name="Corda 1051">
                  <a:extLst>
                    <a:ext uri="{FF2B5EF4-FFF2-40B4-BE49-F238E27FC236}">
                      <a16:creationId xmlns:a16="http://schemas.microsoft.com/office/drawing/2014/main" xmlns="" id="{649FB645-F3F5-4CEF-8BB2-D5312519F451}"/>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53" name="Corda 1052">
                  <a:extLst>
                    <a:ext uri="{FF2B5EF4-FFF2-40B4-BE49-F238E27FC236}">
                      <a16:creationId xmlns:a16="http://schemas.microsoft.com/office/drawing/2014/main" xmlns="" id="{57203439-C54B-4BF4-8237-F5EAAE1702BC}"/>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54" name="Corda 1053">
                  <a:extLst>
                    <a:ext uri="{FF2B5EF4-FFF2-40B4-BE49-F238E27FC236}">
                      <a16:creationId xmlns:a16="http://schemas.microsoft.com/office/drawing/2014/main" xmlns="" id="{33B356FF-F943-4ACB-89EE-E072700CAFFF}"/>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044" name="Gruppo 1043">
                <a:extLst>
                  <a:ext uri="{FF2B5EF4-FFF2-40B4-BE49-F238E27FC236}">
                    <a16:creationId xmlns:a16="http://schemas.microsoft.com/office/drawing/2014/main" xmlns="" id="{9E6C0DE0-B2FF-454E-8923-D74E08A7922F}"/>
                  </a:ext>
                </a:extLst>
              </p:cNvPr>
              <p:cNvGrpSpPr/>
              <p:nvPr/>
            </p:nvGrpSpPr>
            <p:grpSpPr>
              <a:xfrm>
                <a:off x="8869506" y="3255039"/>
                <a:ext cx="1071596" cy="1521612"/>
                <a:chOff x="10261155" y="3527980"/>
                <a:chExt cx="1071596" cy="1521612"/>
              </a:xfrm>
              <a:grpFill/>
            </p:grpSpPr>
            <p:sp>
              <p:nvSpPr>
                <p:cNvPr id="1045" name="Corda 1044">
                  <a:extLst>
                    <a:ext uri="{FF2B5EF4-FFF2-40B4-BE49-F238E27FC236}">
                      <a16:creationId xmlns:a16="http://schemas.microsoft.com/office/drawing/2014/main" xmlns="" id="{D857A212-3D5E-47E6-B77B-C101989F1957}"/>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46" name="Corda 1045">
                  <a:extLst>
                    <a:ext uri="{FF2B5EF4-FFF2-40B4-BE49-F238E27FC236}">
                      <a16:creationId xmlns:a16="http://schemas.microsoft.com/office/drawing/2014/main" xmlns="" id="{C726D9F6-44C3-4E6A-AEF9-160336AD7966}"/>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47" name="Corda 1046">
                  <a:extLst>
                    <a:ext uri="{FF2B5EF4-FFF2-40B4-BE49-F238E27FC236}">
                      <a16:creationId xmlns:a16="http://schemas.microsoft.com/office/drawing/2014/main" xmlns="" id="{957DF30A-CC5F-4AAC-AF09-555DF0902AF2}"/>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48" name="Corda 1047">
                  <a:extLst>
                    <a:ext uri="{FF2B5EF4-FFF2-40B4-BE49-F238E27FC236}">
                      <a16:creationId xmlns:a16="http://schemas.microsoft.com/office/drawing/2014/main" xmlns="" id="{A5B05587-B1C4-4FD3-BD07-73C9B8FD59C1}"/>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49" name="Corda 1048">
                  <a:extLst>
                    <a:ext uri="{FF2B5EF4-FFF2-40B4-BE49-F238E27FC236}">
                      <a16:creationId xmlns:a16="http://schemas.microsoft.com/office/drawing/2014/main" xmlns="" id="{4A45681D-F2C8-49BA-835E-AAC7A30F16F3}"/>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986" name="Gruppo 985">
              <a:extLst>
                <a:ext uri="{FF2B5EF4-FFF2-40B4-BE49-F238E27FC236}">
                  <a16:creationId xmlns:a16="http://schemas.microsoft.com/office/drawing/2014/main" xmlns="" id="{AC93FE59-90B8-4721-857D-AC47601EAD42}"/>
                </a:ext>
              </a:extLst>
            </p:cNvPr>
            <p:cNvGrpSpPr/>
            <p:nvPr/>
          </p:nvGrpSpPr>
          <p:grpSpPr>
            <a:xfrm rot="5064289">
              <a:off x="3588854" y="3016221"/>
              <a:ext cx="2765378" cy="2928096"/>
              <a:chOff x="8869506" y="3255039"/>
              <a:chExt cx="1993025" cy="2161696"/>
            </a:xfrm>
            <a:grpFill/>
            <a:scene3d>
              <a:camera prst="orthographicFront">
                <a:rot lat="0" lon="17400000" rev="13800000"/>
              </a:camera>
              <a:lightRig rig="threePt" dir="t"/>
            </a:scene3d>
          </p:grpSpPr>
          <p:sp>
            <p:nvSpPr>
              <p:cNvPr id="1000" name="Rettangolo 999">
                <a:extLst>
                  <a:ext uri="{FF2B5EF4-FFF2-40B4-BE49-F238E27FC236}">
                    <a16:creationId xmlns:a16="http://schemas.microsoft.com/office/drawing/2014/main" xmlns="" id="{3FFB5222-8F72-4357-B512-6D37346384C4}"/>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01" name="Connettore diritto 1000">
                <a:extLst>
                  <a:ext uri="{FF2B5EF4-FFF2-40B4-BE49-F238E27FC236}">
                    <a16:creationId xmlns:a16="http://schemas.microsoft.com/office/drawing/2014/main" xmlns="" id="{E8B50DBD-168B-46B2-A1D6-E3EF478CDA80}"/>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002" name="Connettore diritto 1001">
                <a:extLst>
                  <a:ext uri="{FF2B5EF4-FFF2-40B4-BE49-F238E27FC236}">
                    <a16:creationId xmlns:a16="http://schemas.microsoft.com/office/drawing/2014/main" xmlns="" id="{77E7D4F7-E3EE-4FE4-8729-04F66B3380C7}"/>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003" name="Connettore diritto 1002">
                <a:extLst>
                  <a:ext uri="{FF2B5EF4-FFF2-40B4-BE49-F238E27FC236}">
                    <a16:creationId xmlns:a16="http://schemas.microsoft.com/office/drawing/2014/main" xmlns="" id="{7B78959F-2A87-4680-8842-0F000FD14305}"/>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004" name="Connettore diritto 1003">
                <a:extLst>
                  <a:ext uri="{FF2B5EF4-FFF2-40B4-BE49-F238E27FC236}">
                    <a16:creationId xmlns:a16="http://schemas.microsoft.com/office/drawing/2014/main" xmlns="" id="{0F98C934-0A79-438D-8D4C-AA8ED14A69F5}"/>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1005" name="Gruppo 1004">
                <a:extLst>
                  <a:ext uri="{FF2B5EF4-FFF2-40B4-BE49-F238E27FC236}">
                    <a16:creationId xmlns:a16="http://schemas.microsoft.com/office/drawing/2014/main" xmlns="" id="{D5F9986E-9AF8-49A3-A642-A67496D72FF2}"/>
                  </a:ext>
                </a:extLst>
              </p:cNvPr>
              <p:cNvGrpSpPr/>
              <p:nvPr/>
            </p:nvGrpSpPr>
            <p:grpSpPr>
              <a:xfrm>
                <a:off x="9790935" y="3895123"/>
                <a:ext cx="1071596" cy="1521612"/>
                <a:chOff x="10261155" y="3527980"/>
                <a:chExt cx="1071596" cy="1521612"/>
              </a:xfrm>
              <a:grpFill/>
            </p:grpSpPr>
            <p:sp>
              <p:nvSpPr>
                <p:cNvPr id="1030" name="Corda 1029">
                  <a:extLst>
                    <a:ext uri="{FF2B5EF4-FFF2-40B4-BE49-F238E27FC236}">
                      <a16:creationId xmlns:a16="http://schemas.microsoft.com/office/drawing/2014/main" xmlns="" id="{69657287-C2F3-4E46-B953-3A4862075AF4}"/>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31" name="Corda 1030">
                  <a:extLst>
                    <a:ext uri="{FF2B5EF4-FFF2-40B4-BE49-F238E27FC236}">
                      <a16:creationId xmlns:a16="http://schemas.microsoft.com/office/drawing/2014/main" xmlns="" id="{CA477AD3-D31E-419E-9433-688200FA1167}"/>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32" name="Corda 1031">
                  <a:extLst>
                    <a:ext uri="{FF2B5EF4-FFF2-40B4-BE49-F238E27FC236}">
                      <a16:creationId xmlns:a16="http://schemas.microsoft.com/office/drawing/2014/main" xmlns="" id="{D5B32652-73CE-40D3-B584-4B038AD36552}"/>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33" name="Corda 1032">
                  <a:extLst>
                    <a:ext uri="{FF2B5EF4-FFF2-40B4-BE49-F238E27FC236}">
                      <a16:creationId xmlns:a16="http://schemas.microsoft.com/office/drawing/2014/main" xmlns="" id="{977477B4-DABD-492F-B2E4-46CA00CD9E48}"/>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34" name="Corda 1033">
                  <a:extLst>
                    <a:ext uri="{FF2B5EF4-FFF2-40B4-BE49-F238E27FC236}">
                      <a16:creationId xmlns:a16="http://schemas.microsoft.com/office/drawing/2014/main" xmlns="" id="{0F21D3FD-B3A0-4A15-8E7B-6509748E55F1}"/>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006" name="Gruppo 1005">
                <a:extLst>
                  <a:ext uri="{FF2B5EF4-FFF2-40B4-BE49-F238E27FC236}">
                    <a16:creationId xmlns:a16="http://schemas.microsoft.com/office/drawing/2014/main" xmlns="" id="{1C26D13B-AB3B-4D72-876C-174931580EAF}"/>
                  </a:ext>
                </a:extLst>
              </p:cNvPr>
              <p:cNvGrpSpPr/>
              <p:nvPr/>
            </p:nvGrpSpPr>
            <p:grpSpPr>
              <a:xfrm>
                <a:off x="9576637" y="3721035"/>
                <a:ext cx="1071596" cy="1521612"/>
                <a:chOff x="10261155" y="3527980"/>
                <a:chExt cx="1071596" cy="1521612"/>
              </a:xfrm>
              <a:grpFill/>
            </p:grpSpPr>
            <p:sp>
              <p:nvSpPr>
                <p:cNvPr id="1025" name="Corda 1024">
                  <a:extLst>
                    <a:ext uri="{FF2B5EF4-FFF2-40B4-BE49-F238E27FC236}">
                      <a16:creationId xmlns:a16="http://schemas.microsoft.com/office/drawing/2014/main" xmlns="" id="{A63D6EC2-541B-4977-A283-AC8ECFC37534}"/>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26" name="Corda 1025">
                  <a:extLst>
                    <a:ext uri="{FF2B5EF4-FFF2-40B4-BE49-F238E27FC236}">
                      <a16:creationId xmlns:a16="http://schemas.microsoft.com/office/drawing/2014/main" xmlns="" id="{385A0EDC-B049-4B65-9D5C-E997D70DB71E}"/>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27" name="Corda 1026">
                  <a:extLst>
                    <a:ext uri="{FF2B5EF4-FFF2-40B4-BE49-F238E27FC236}">
                      <a16:creationId xmlns:a16="http://schemas.microsoft.com/office/drawing/2014/main" xmlns="" id="{E902B866-86E8-4B3B-AD12-344DA037E21A}"/>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28" name="Corda 1027">
                  <a:extLst>
                    <a:ext uri="{FF2B5EF4-FFF2-40B4-BE49-F238E27FC236}">
                      <a16:creationId xmlns:a16="http://schemas.microsoft.com/office/drawing/2014/main" xmlns="" id="{21F3A706-CE17-4D1F-AFDA-7719D1DC0F8A}"/>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29" name="Corda 1028">
                  <a:extLst>
                    <a:ext uri="{FF2B5EF4-FFF2-40B4-BE49-F238E27FC236}">
                      <a16:creationId xmlns:a16="http://schemas.microsoft.com/office/drawing/2014/main" xmlns="" id="{C2C1350B-FC42-494C-B42B-92F6E3C74A9E}"/>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007" name="Gruppo 1006">
                <a:extLst>
                  <a:ext uri="{FF2B5EF4-FFF2-40B4-BE49-F238E27FC236}">
                    <a16:creationId xmlns:a16="http://schemas.microsoft.com/office/drawing/2014/main" xmlns="" id="{513354CF-4BF8-4CFE-B946-7101F3B0A11B}"/>
                  </a:ext>
                </a:extLst>
              </p:cNvPr>
              <p:cNvGrpSpPr/>
              <p:nvPr/>
            </p:nvGrpSpPr>
            <p:grpSpPr>
              <a:xfrm>
                <a:off x="9345286" y="3559687"/>
                <a:ext cx="1071596" cy="1521612"/>
                <a:chOff x="10261155" y="3527980"/>
                <a:chExt cx="1071596" cy="1521612"/>
              </a:xfrm>
              <a:grpFill/>
            </p:grpSpPr>
            <p:sp>
              <p:nvSpPr>
                <p:cNvPr id="1020" name="Corda 1019">
                  <a:extLst>
                    <a:ext uri="{FF2B5EF4-FFF2-40B4-BE49-F238E27FC236}">
                      <a16:creationId xmlns:a16="http://schemas.microsoft.com/office/drawing/2014/main" xmlns="" id="{7882737F-2F49-4629-AC73-8723C68DA41A}"/>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21" name="Corda 1020">
                  <a:extLst>
                    <a:ext uri="{FF2B5EF4-FFF2-40B4-BE49-F238E27FC236}">
                      <a16:creationId xmlns:a16="http://schemas.microsoft.com/office/drawing/2014/main" xmlns="" id="{7015A916-E46C-45F3-87EF-FE300719B0AC}"/>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22" name="Corda 1021">
                  <a:extLst>
                    <a:ext uri="{FF2B5EF4-FFF2-40B4-BE49-F238E27FC236}">
                      <a16:creationId xmlns:a16="http://schemas.microsoft.com/office/drawing/2014/main" xmlns="" id="{C3F6D1D3-748A-4DEE-8294-E27119D94A38}"/>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23" name="Corda 1022">
                  <a:extLst>
                    <a:ext uri="{FF2B5EF4-FFF2-40B4-BE49-F238E27FC236}">
                      <a16:creationId xmlns:a16="http://schemas.microsoft.com/office/drawing/2014/main" xmlns="" id="{AE328322-5AAC-4356-9891-448BFE8BCF1C}"/>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24" name="Corda 1023">
                  <a:extLst>
                    <a:ext uri="{FF2B5EF4-FFF2-40B4-BE49-F238E27FC236}">
                      <a16:creationId xmlns:a16="http://schemas.microsoft.com/office/drawing/2014/main" xmlns="" id="{A0AD0A85-E175-48E9-8F4E-7727A43B436C}"/>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008" name="Gruppo 1007">
                <a:extLst>
                  <a:ext uri="{FF2B5EF4-FFF2-40B4-BE49-F238E27FC236}">
                    <a16:creationId xmlns:a16="http://schemas.microsoft.com/office/drawing/2014/main" xmlns="" id="{8481B346-F95E-4FFD-85DE-D3C2905399FE}"/>
                  </a:ext>
                </a:extLst>
              </p:cNvPr>
              <p:cNvGrpSpPr/>
              <p:nvPr/>
            </p:nvGrpSpPr>
            <p:grpSpPr>
              <a:xfrm>
                <a:off x="9099841" y="3411133"/>
                <a:ext cx="1071596" cy="1521612"/>
                <a:chOff x="10261155" y="3527980"/>
                <a:chExt cx="1071596" cy="1521612"/>
              </a:xfrm>
              <a:grpFill/>
            </p:grpSpPr>
            <p:sp>
              <p:nvSpPr>
                <p:cNvPr id="1015" name="Corda 1014">
                  <a:extLst>
                    <a:ext uri="{FF2B5EF4-FFF2-40B4-BE49-F238E27FC236}">
                      <a16:creationId xmlns:a16="http://schemas.microsoft.com/office/drawing/2014/main" xmlns="" id="{825FD12C-071A-4BA4-8FA9-026069A99608}"/>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16" name="Corda 1015">
                  <a:extLst>
                    <a:ext uri="{FF2B5EF4-FFF2-40B4-BE49-F238E27FC236}">
                      <a16:creationId xmlns:a16="http://schemas.microsoft.com/office/drawing/2014/main" xmlns="" id="{895B6E14-83CE-4C0D-AB8E-8B5FEF86E652}"/>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17" name="Corda 1016">
                  <a:extLst>
                    <a:ext uri="{FF2B5EF4-FFF2-40B4-BE49-F238E27FC236}">
                      <a16:creationId xmlns:a16="http://schemas.microsoft.com/office/drawing/2014/main" xmlns="" id="{3A1A21A7-7D47-46B3-A397-252B7D942452}"/>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18" name="Corda 1017">
                  <a:extLst>
                    <a:ext uri="{FF2B5EF4-FFF2-40B4-BE49-F238E27FC236}">
                      <a16:creationId xmlns:a16="http://schemas.microsoft.com/office/drawing/2014/main" xmlns="" id="{CDF030B1-5C64-4BB7-BE9F-17E6A8BD6170}"/>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19" name="Corda 1018">
                  <a:extLst>
                    <a:ext uri="{FF2B5EF4-FFF2-40B4-BE49-F238E27FC236}">
                      <a16:creationId xmlns:a16="http://schemas.microsoft.com/office/drawing/2014/main" xmlns="" id="{A6BBD53E-8EA4-4529-955B-CCCA50C5B38A}"/>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009" name="Gruppo 1008">
                <a:extLst>
                  <a:ext uri="{FF2B5EF4-FFF2-40B4-BE49-F238E27FC236}">
                    <a16:creationId xmlns:a16="http://schemas.microsoft.com/office/drawing/2014/main" xmlns="" id="{2FAB6FFD-38B4-451F-8857-23ECB964672D}"/>
                  </a:ext>
                </a:extLst>
              </p:cNvPr>
              <p:cNvGrpSpPr/>
              <p:nvPr/>
            </p:nvGrpSpPr>
            <p:grpSpPr>
              <a:xfrm>
                <a:off x="8869506" y="3255039"/>
                <a:ext cx="1071596" cy="1521612"/>
                <a:chOff x="10261155" y="3527980"/>
                <a:chExt cx="1071596" cy="1521612"/>
              </a:xfrm>
              <a:grpFill/>
            </p:grpSpPr>
            <p:sp>
              <p:nvSpPr>
                <p:cNvPr id="1010" name="Corda 1009">
                  <a:extLst>
                    <a:ext uri="{FF2B5EF4-FFF2-40B4-BE49-F238E27FC236}">
                      <a16:creationId xmlns:a16="http://schemas.microsoft.com/office/drawing/2014/main" xmlns="" id="{0FF98271-CA6B-456A-9775-287D27262BDC}"/>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11" name="Corda 1010">
                  <a:extLst>
                    <a:ext uri="{FF2B5EF4-FFF2-40B4-BE49-F238E27FC236}">
                      <a16:creationId xmlns:a16="http://schemas.microsoft.com/office/drawing/2014/main" xmlns="" id="{A5AD4BCB-1C86-4B58-B88B-28D8302A609C}"/>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12" name="Corda 1011">
                  <a:extLst>
                    <a:ext uri="{FF2B5EF4-FFF2-40B4-BE49-F238E27FC236}">
                      <a16:creationId xmlns:a16="http://schemas.microsoft.com/office/drawing/2014/main" xmlns="" id="{7A3B925F-339D-45D0-A8E9-B9D2EA01EF63}"/>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13" name="Corda 1012">
                  <a:extLst>
                    <a:ext uri="{FF2B5EF4-FFF2-40B4-BE49-F238E27FC236}">
                      <a16:creationId xmlns:a16="http://schemas.microsoft.com/office/drawing/2014/main" xmlns="" id="{697DF52F-4DB8-44D8-AF3D-4384F7F57B9A}"/>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014" name="Corda 1013">
                  <a:extLst>
                    <a:ext uri="{FF2B5EF4-FFF2-40B4-BE49-F238E27FC236}">
                      <a16:creationId xmlns:a16="http://schemas.microsoft.com/office/drawing/2014/main" xmlns="" id="{E7E5D7A1-E552-4B6E-A3D4-6030F79582A0}"/>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987" name="Gruppo 986">
              <a:extLst>
                <a:ext uri="{FF2B5EF4-FFF2-40B4-BE49-F238E27FC236}">
                  <a16:creationId xmlns:a16="http://schemas.microsoft.com/office/drawing/2014/main" xmlns="" id="{DAE3D436-A8AE-4BF7-80EE-F0D9E139B3FB}"/>
                </a:ext>
              </a:extLst>
            </p:cNvPr>
            <p:cNvGrpSpPr/>
            <p:nvPr/>
          </p:nvGrpSpPr>
          <p:grpSpPr>
            <a:xfrm rot="21377414">
              <a:off x="4947965" y="1648834"/>
              <a:ext cx="3929964" cy="3738166"/>
              <a:chOff x="6035703" y="1299666"/>
              <a:chExt cx="3929964" cy="3738166"/>
            </a:xfrm>
            <a:grpFill/>
          </p:grpSpPr>
          <p:sp>
            <p:nvSpPr>
              <p:cNvPr id="988" name="Cubo 987">
                <a:extLst>
                  <a:ext uri="{FF2B5EF4-FFF2-40B4-BE49-F238E27FC236}">
                    <a16:creationId xmlns:a16="http://schemas.microsoft.com/office/drawing/2014/main" xmlns="" id="{8D40D4E1-1500-41E5-9AE8-1B1D888B2A08}"/>
                  </a:ext>
                </a:extLst>
              </p:cNvPr>
              <p:cNvSpPr/>
              <p:nvPr/>
            </p:nvSpPr>
            <p:spPr>
              <a:xfrm rot="888669">
                <a:off x="7109574" y="193659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89" name="Cubo 988">
                <a:extLst>
                  <a:ext uri="{FF2B5EF4-FFF2-40B4-BE49-F238E27FC236}">
                    <a16:creationId xmlns:a16="http://schemas.microsoft.com/office/drawing/2014/main" xmlns="" id="{EFE4CC1D-566B-4E95-91B5-735EC27EAE91}"/>
                  </a:ext>
                </a:extLst>
              </p:cNvPr>
              <p:cNvSpPr/>
              <p:nvPr/>
            </p:nvSpPr>
            <p:spPr>
              <a:xfrm rot="888669">
                <a:off x="6562080" y="2445632"/>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90" name="Cubo 989">
                <a:extLst>
                  <a:ext uri="{FF2B5EF4-FFF2-40B4-BE49-F238E27FC236}">
                    <a16:creationId xmlns:a16="http://schemas.microsoft.com/office/drawing/2014/main" xmlns="" id="{CA3AEC91-265D-4657-AEDA-8AAB06CAC782}"/>
                  </a:ext>
                </a:extLst>
              </p:cNvPr>
              <p:cNvSpPr/>
              <p:nvPr/>
            </p:nvSpPr>
            <p:spPr>
              <a:xfrm rot="888669">
                <a:off x="7287461" y="129966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91" name="Cubo 990">
                <a:extLst>
                  <a:ext uri="{FF2B5EF4-FFF2-40B4-BE49-F238E27FC236}">
                    <a16:creationId xmlns:a16="http://schemas.microsoft.com/office/drawing/2014/main" xmlns="" id="{006ED509-CEDA-4FC5-BC7C-5EF69A7356DA}"/>
                  </a:ext>
                </a:extLst>
              </p:cNvPr>
              <p:cNvSpPr/>
              <p:nvPr/>
            </p:nvSpPr>
            <p:spPr>
              <a:xfrm rot="888669">
                <a:off x="6746574" y="1782144"/>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92" name="Cubo 991">
                <a:extLst>
                  <a:ext uri="{FF2B5EF4-FFF2-40B4-BE49-F238E27FC236}">
                    <a16:creationId xmlns:a16="http://schemas.microsoft.com/office/drawing/2014/main" xmlns="" id="{0A2CD74E-B460-4B15-9F33-025638794C85}"/>
                  </a:ext>
                </a:extLst>
              </p:cNvPr>
              <p:cNvSpPr/>
              <p:nvPr/>
            </p:nvSpPr>
            <p:spPr>
              <a:xfrm rot="888669">
                <a:off x="7584294" y="2474927"/>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93" name="Cubo 992">
                <a:extLst>
                  <a:ext uri="{FF2B5EF4-FFF2-40B4-BE49-F238E27FC236}">
                    <a16:creationId xmlns:a16="http://schemas.microsoft.com/office/drawing/2014/main" xmlns="" id="{D5DF21D6-9E18-4581-BEED-2C30C98188A2}"/>
                  </a:ext>
                </a:extLst>
              </p:cNvPr>
              <p:cNvSpPr/>
              <p:nvPr/>
            </p:nvSpPr>
            <p:spPr>
              <a:xfrm rot="888669">
                <a:off x="7029626" y="295302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94" name="Cubo 993">
                <a:extLst>
                  <a:ext uri="{FF2B5EF4-FFF2-40B4-BE49-F238E27FC236}">
                    <a16:creationId xmlns:a16="http://schemas.microsoft.com/office/drawing/2014/main" xmlns="" id="{BE0E1563-1F2F-42CE-917A-3253F582F5A8}"/>
                  </a:ext>
                </a:extLst>
              </p:cNvPr>
              <p:cNvSpPr/>
              <p:nvPr/>
            </p:nvSpPr>
            <p:spPr>
              <a:xfrm rot="888669">
                <a:off x="7751592" y="1805813"/>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95" name="Cubo 994">
                <a:extLst>
                  <a:ext uri="{FF2B5EF4-FFF2-40B4-BE49-F238E27FC236}">
                    <a16:creationId xmlns:a16="http://schemas.microsoft.com/office/drawing/2014/main" xmlns="" id="{2229042D-335E-4C86-8EF2-690D1EE7009B}"/>
                  </a:ext>
                </a:extLst>
              </p:cNvPr>
              <p:cNvSpPr/>
              <p:nvPr/>
            </p:nvSpPr>
            <p:spPr>
              <a:xfrm rot="888669">
                <a:off x="7214764" y="229407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96" name="Cubo 995">
                <a:extLst>
                  <a:ext uri="{FF2B5EF4-FFF2-40B4-BE49-F238E27FC236}">
                    <a16:creationId xmlns:a16="http://schemas.microsoft.com/office/drawing/2014/main" xmlns="" id="{7F31E8F9-E3F7-4553-85D5-1B30E15DDA7D}"/>
                  </a:ext>
                </a:extLst>
              </p:cNvPr>
              <p:cNvSpPr/>
              <p:nvPr/>
            </p:nvSpPr>
            <p:spPr>
              <a:xfrm rot="888669">
                <a:off x="6035703" y="291216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97" name="Cubo 996">
                <a:extLst>
                  <a:ext uri="{FF2B5EF4-FFF2-40B4-BE49-F238E27FC236}">
                    <a16:creationId xmlns:a16="http://schemas.microsoft.com/office/drawing/2014/main" xmlns="" id="{F7918A44-0669-49C8-BB3E-CF6241751E44}"/>
                  </a:ext>
                </a:extLst>
              </p:cNvPr>
              <p:cNvSpPr/>
              <p:nvPr/>
            </p:nvSpPr>
            <p:spPr>
              <a:xfrm rot="888669">
                <a:off x="6507487" y="3424168"/>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98" name="Cubo 997">
                <a:extLst>
                  <a:ext uri="{FF2B5EF4-FFF2-40B4-BE49-F238E27FC236}">
                    <a16:creationId xmlns:a16="http://schemas.microsoft.com/office/drawing/2014/main" xmlns="" id="{53E53363-031B-453B-A87D-6E0306B3C621}"/>
                  </a:ext>
                </a:extLst>
              </p:cNvPr>
              <p:cNvSpPr/>
              <p:nvPr/>
            </p:nvSpPr>
            <p:spPr>
              <a:xfrm rot="888669">
                <a:off x="6199261" y="227666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99" name="Cubo 998">
                <a:extLst>
                  <a:ext uri="{FF2B5EF4-FFF2-40B4-BE49-F238E27FC236}">
                    <a16:creationId xmlns:a16="http://schemas.microsoft.com/office/drawing/2014/main" xmlns="" id="{945BA540-9720-4F1F-9D0B-DAC12B6D86E1}"/>
                  </a:ext>
                </a:extLst>
              </p:cNvPr>
              <p:cNvSpPr/>
              <p:nvPr/>
            </p:nvSpPr>
            <p:spPr>
              <a:xfrm rot="888669">
                <a:off x="6679906" y="278677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grpSp>
      <p:grpSp>
        <p:nvGrpSpPr>
          <p:cNvPr id="658" name="Gruppo 657">
            <a:extLst>
              <a:ext uri="{FF2B5EF4-FFF2-40B4-BE49-F238E27FC236}">
                <a16:creationId xmlns:a16="http://schemas.microsoft.com/office/drawing/2014/main" xmlns="" id="{3E885FDA-72C5-4D31-A014-BFECBB87F4D9}"/>
              </a:ext>
            </a:extLst>
          </p:cNvPr>
          <p:cNvGrpSpPr/>
          <p:nvPr/>
        </p:nvGrpSpPr>
        <p:grpSpPr>
          <a:xfrm rot="21331072">
            <a:off x="2523960" y="3415156"/>
            <a:ext cx="381153" cy="1391719"/>
            <a:chOff x="2458359" y="3400461"/>
            <a:chExt cx="915342" cy="2421279"/>
          </a:xfrm>
        </p:grpSpPr>
        <p:grpSp>
          <p:nvGrpSpPr>
            <p:cNvPr id="660" name="Gruppo 659">
              <a:extLst>
                <a:ext uri="{FF2B5EF4-FFF2-40B4-BE49-F238E27FC236}">
                  <a16:creationId xmlns:a16="http://schemas.microsoft.com/office/drawing/2014/main" xmlns="" id="{857B238C-1DF4-4B0B-AF67-07F4D75F22CB}"/>
                </a:ext>
              </a:extLst>
            </p:cNvPr>
            <p:cNvGrpSpPr/>
            <p:nvPr/>
          </p:nvGrpSpPr>
          <p:grpSpPr>
            <a:xfrm rot="5333222">
              <a:off x="2627628" y="3590810"/>
              <a:ext cx="936421" cy="555724"/>
              <a:chOff x="1316151" y="4339169"/>
              <a:chExt cx="1182674" cy="648548"/>
            </a:xfrm>
            <a:scene3d>
              <a:camera prst="isometricOffAxis2Top"/>
              <a:lightRig rig="threePt" dir="t"/>
            </a:scene3d>
          </p:grpSpPr>
          <p:sp>
            <p:nvSpPr>
              <p:cNvPr id="824" name="Striscia diagonale 823">
                <a:extLst>
                  <a:ext uri="{FF2B5EF4-FFF2-40B4-BE49-F238E27FC236}">
                    <a16:creationId xmlns:a16="http://schemas.microsoft.com/office/drawing/2014/main" xmlns="" id="{FA3537E2-0D63-4612-A63A-1A035A9CA912}"/>
                  </a:ext>
                </a:extLst>
              </p:cNvPr>
              <p:cNvSpPr/>
              <p:nvPr/>
            </p:nvSpPr>
            <p:spPr>
              <a:xfrm rot="2552784" flipH="1">
                <a:off x="2231262" y="4517816"/>
                <a:ext cx="267563" cy="276205"/>
              </a:xfrm>
              <a:prstGeom prst="diagStripe">
                <a:avLst>
                  <a:gd name="adj" fmla="val 1"/>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25" name="Gruppo 824">
                <a:extLst>
                  <a:ext uri="{FF2B5EF4-FFF2-40B4-BE49-F238E27FC236}">
                    <a16:creationId xmlns:a16="http://schemas.microsoft.com/office/drawing/2014/main" xmlns="" id="{01833843-178C-457C-88E9-7CC74D44C10E}"/>
                  </a:ext>
                </a:extLst>
              </p:cNvPr>
              <p:cNvGrpSpPr/>
              <p:nvPr/>
            </p:nvGrpSpPr>
            <p:grpSpPr>
              <a:xfrm>
                <a:off x="1316151" y="4339171"/>
                <a:ext cx="505463" cy="648546"/>
                <a:chOff x="7899320" y="5232894"/>
                <a:chExt cx="1262039" cy="1688470"/>
              </a:xfrm>
            </p:grpSpPr>
            <p:sp>
              <p:nvSpPr>
                <p:cNvPr id="906" name="Rettangolo 905">
                  <a:extLst>
                    <a:ext uri="{FF2B5EF4-FFF2-40B4-BE49-F238E27FC236}">
                      <a16:creationId xmlns:a16="http://schemas.microsoft.com/office/drawing/2014/main" xmlns="" id="{C801D00F-C8A8-4943-9B4D-3B1D1ADE7540}"/>
                    </a:ext>
                  </a:extLst>
                </p:cNvPr>
                <p:cNvSpPr/>
                <p:nvPr/>
              </p:nvSpPr>
              <p:spPr>
                <a:xfrm rot="16200000">
                  <a:off x="7697270" y="5457274"/>
                  <a:ext cx="1666140" cy="1262039"/>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07" name="Gruppo 906">
                  <a:extLst>
                    <a:ext uri="{FF2B5EF4-FFF2-40B4-BE49-F238E27FC236}">
                      <a16:creationId xmlns:a16="http://schemas.microsoft.com/office/drawing/2014/main" xmlns="" id="{4885875F-C9F2-4F22-B53B-B79EA8E94BA5}"/>
                    </a:ext>
                  </a:extLst>
                </p:cNvPr>
                <p:cNvGrpSpPr/>
                <p:nvPr/>
              </p:nvGrpSpPr>
              <p:grpSpPr>
                <a:xfrm>
                  <a:off x="7969524" y="5232894"/>
                  <a:ext cx="1121631" cy="149211"/>
                  <a:chOff x="7918998" y="6655719"/>
                  <a:chExt cx="1121631" cy="149211"/>
                </a:xfrm>
              </p:grpSpPr>
              <p:sp>
                <p:nvSpPr>
                  <p:cNvPr id="980" name="Striscia diagonale 979">
                    <a:extLst>
                      <a:ext uri="{FF2B5EF4-FFF2-40B4-BE49-F238E27FC236}">
                        <a16:creationId xmlns:a16="http://schemas.microsoft.com/office/drawing/2014/main" xmlns="" id="{FF086820-6B90-47A9-A805-A822323992C3}"/>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1" name="Striscia diagonale 980">
                    <a:extLst>
                      <a:ext uri="{FF2B5EF4-FFF2-40B4-BE49-F238E27FC236}">
                        <a16:creationId xmlns:a16="http://schemas.microsoft.com/office/drawing/2014/main" xmlns="" id="{E5E1C513-BC3C-487C-97B7-BA47CCFEC5EC}"/>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2" name="Striscia diagonale 981">
                    <a:extLst>
                      <a:ext uri="{FF2B5EF4-FFF2-40B4-BE49-F238E27FC236}">
                        <a16:creationId xmlns:a16="http://schemas.microsoft.com/office/drawing/2014/main" xmlns="" id="{A7D9C5B7-BECF-4AA1-A830-64A4AB853543}"/>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3" name="Striscia diagonale 982">
                    <a:extLst>
                      <a:ext uri="{FF2B5EF4-FFF2-40B4-BE49-F238E27FC236}">
                        <a16:creationId xmlns:a16="http://schemas.microsoft.com/office/drawing/2014/main" xmlns="" id="{0DC05C23-41C9-45C2-AF5A-5CC0C8510495}"/>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4" name="Striscia diagonale 983">
                    <a:extLst>
                      <a:ext uri="{FF2B5EF4-FFF2-40B4-BE49-F238E27FC236}">
                        <a16:creationId xmlns:a16="http://schemas.microsoft.com/office/drawing/2014/main" xmlns="" id="{C39B9E98-156D-4616-A5CA-6BC2ED4F0068}"/>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908" name="Gruppo 907">
                  <a:extLst>
                    <a:ext uri="{FF2B5EF4-FFF2-40B4-BE49-F238E27FC236}">
                      <a16:creationId xmlns:a16="http://schemas.microsoft.com/office/drawing/2014/main" xmlns="" id="{3EFB7B9F-0065-4AFB-A619-C5924EC0EEC7}"/>
                    </a:ext>
                  </a:extLst>
                </p:cNvPr>
                <p:cNvGrpSpPr/>
                <p:nvPr/>
              </p:nvGrpSpPr>
              <p:grpSpPr>
                <a:xfrm>
                  <a:off x="7969524" y="5340095"/>
                  <a:ext cx="1121631" cy="149211"/>
                  <a:chOff x="7918998" y="6655719"/>
                  <a:chExt cx="1121631" cy="149211"/>
                </a:xfrm>
              </p:grpSpPr>
              <p:sp>
                <p:nvSpPr>
                  <p:cNvPr id="975" name="Striscia diagonale 974">
                    <a:extLst>
                      <a:ext uri="{FF2B5EF4-FFF2-40B4-BE49-F238E27FC236}">
                        <a16:creationId xmlns:a16="http://schemas.microsoft.com/office/drawing/2014/main" xmlns="" id="{E6710C91-D118-48FC-A290-1537CAE75612}"/>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76" name="Striscia diagonale 975">
                    <a:extLst>
                      <a:ext uri="{FF2B5EF4-FFF2-40B4-BE49-F238E27FC236}">
                        <a16:creationId xmlns:a16="http://schemas.microsoft.com/office/drawing/2014/main" xmlns="" id="{CEB0D50D-274B-4FA2-A39C-F2A54ED40C86}"/>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77" name="Striscia diagonale 976">
                    <a:extLst>
                      <a:ext uri="{FF2B5EF4-FFF2-40B4-BE49-F238E27FC236}">
                        <a16:creationId xmlns:a16="http://schemas.microsoft.com/office/drawing/2014/main" xmlns="" id="{BD5DFD31-6E92-4ED3-87D9-D4B2586D7BDB}"/>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78" name="Striscia diagonale 977">
                    <a:extLst>
                      <a:ext uri="{FF2B5EF4-FFF2-40B4-BE49-F238E27FC236}">
                        <a16:creationId xmlns:a16="http://schemas.microsoft.com/office/drawing/2014/main" xmlns="" id="{19CE0BB2-E2CB-480B-B4D2-C9AF24C2B8BE}"/>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79" name="Striscia diagonale 978">
                    <a:extLst>
                      <a:ext uri="{FF2B5EF4-FFF2-40B4-BE49-F238E27FC236}">
                        <a16:creationId xmlns:a16="http://schemas.microsoft.com/office/drawing/2014/main" xmlns="" id="{E7441093-23A9-47F7-8AF0-3FF47C220109}"/>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09" name="Gruppo 908">
                  <a:extLst>
                    <a:ext uri="{FF2B5EF4-FFF2-40B4-BE49-F238E27FC236}">
                      <a16:creationId xmlns:a16="http://schemas.microsoft.com/office/drawing/2014/main" xmlns="" id="{AE92280E-35AB-420A-B683-0CC4D86A05DF}"/>
                    </a:ext>
                  </a:extLst>
                </p:cNvPr>
                <p:cNvGrpSpPr/>
                <p:nvPr/>
              </p:nvGrpSpPr>
              <p:grpSpPr>
                <a:xfrm>
                  <a:off x="7977045" y="5451118"/>
                  <a:ext cx="1121631" cy="149211"/>
                  <a:chOff x="7918998" y="6655719"/>
                  <a:chExt cx="1121631" cy="149211"/>
                </a:xfrm>
              </p:grpSpPr>
              <p:sp>
                <p:nvSpPr>
                  <p:cNvPr id="970" name="Striscia diagonale 969">
                    <a:extLst>
                      <a:ext uri="{FF2B5EF4-FFF2-40B4-BE49-F238E27FC236}">
                        <a16:creationId xmlns:a16="http://schemas.microsoft.com/office/drawing/2014/main" xmlns="" id="{5C1FB63B-0461-4DE9-8537-23F5A3111D0D}"/>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71" name="Striscia diagonale 970">
                    <a:extLst>
                      <a:ext uri="{FF2B5EF4-FFF2-40B4-BE49-F238E27FC236}">
                        <a16:creationId xmlns:a16="http://schemas.microsoft.com/office/drawing/2014/main" xmlns="" id="{88FE4ADA-93E8-41A9-A0CA-FC37BE91FE8B}"/>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72" name="Striscia diagonale 971">
                    <a:extLst>
                      <a:ext uri="{FF2B5EF4-FFF2-40B4-BE49-F238E27FC236}">
                        <a16:creationId xmlns:a16="http://schemas.microsoft.com/office/drawing/2014/main" xmlns="" id="{BEA13822-2928-4151-AF47-2D8B1E09D3F3}"/>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73" name="Striscia diagonale 972">
                    <a:extLst>
                      <a:ext uri="{FF2B5EF4-FFF2-40B4-BE49-F238E27FC236}">
                        <a16:creationId xmlns:a16="http://schemas.microsoft.com/office/drawing/2014/main" xmlns="" id="{58A50C9F-084A-4C5B-842A-68DA3A08044C}"/>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74" name="Striscia diagonale 973">
                    <a:extLst>
                      <a:ext uri="{FF2B5EF4-FFF2-40B4-BE49-F238E27FC236}">
                        <a16:creationId xmlns:a16="http://schemas.microsoft.com/office/drawing/2014/main" xmlns="" id="{38D77A3C-1073-4D8D-9BF4-423FFF348A8A}"/>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10" name="Gruppo 909">
                  <a:extLst>
                    <a:ext uri="{FF2B5EF4-FFF2-40B4-BE49-F238E27FC236}">
                      <a16:creationId xmlns:a16="http://schemas.microsoft.com/office/drawing/2014/main" xmlns="" id="{D732DACC-AF4F-48A5-9313-B92511CE083F}"/>
                    </a:ext>
                  </a:extLst>
                </p:cNvPr>
                <p:cNvGrpSpPr/>
                <p:nvPr/>
              </p:nvGrpSpPr>
              <p:grpSpPr>
                <a:xfrm>
                  <a:off x="7979349" y="5576810"/>
                  <a:ext cx="1121631" cy="149211"/>
                  <a:chOff x="7918998" y="6655719"/>
                  <a:chExt cx="1121631" cy="149211"/>
                </a:xfrm>
              </p:grpSpPr>
              <p:sp>
                <p:nvSpPr>
                  <p:cNvPr id="965" name="Striscia diagonale 964">
                    <a:extLst>
                      <a:ext uri="{FF2B5EF4-FFF2-40B4-BE49-F238E27FC236}">
                        <a16:creationId xmlns:a16="http://schemas.microsoft.com/office/drawing/2014/main" xmlns="" id="{E82BEBF1-D007-4818-B07C-FA490252BA73}"/>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66" name="Striscia diagonale 965">
                    <a:extLst>
                      <a:ext uri="{FF2B5EF4-FFF2-40B4-BE49-F238E27FC236}">
                        <a16:creationId xmlns:a16="http://schemas.microsoft.com/office/drawing/2014/main" xmlns="" id="{59884F40-C90F-48F5-AFC0-BF537CF5FA62}"/>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67" name="Striscia diagonale 966">
                    <a:extLst>
                      <a:ext uri="{FF2B5EF4-FFF2-40B4-BE49-F238E27FC236}">
                        <a16:creationId xmlns:a16="http://schemas.microsoft.com/office/drawing/2014/main" xmlns="" id="{E0F19A89-B72B-4A97-9137-7FA5F21D25FC}"/>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68" name="Striscia diagonale 967">
                    <a:extLst>
                      <a:ext uri="{FF2B5EF4-FFF2-40B4-BE49-F238E27FC236}">
                        <a16:creationId xmlns:a16="http://schemas.microsoft.com/office/drawing/2014/main" xmlns="" id="{B3658FE4-B01C-4385-A951-5DBB54AF90F8}"/>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69" name="Striscia diagonale 968">
                    <a:extLst>
                      <a:ext uri="{FF2B5EF4-FFF2-40B4-BE49-F238E27FC236}">
                        <a16:creationId xmlns:a16="http://schemas.microsoft.com/office/drawing/2014/main" xmlns="" id="{BA7B0CBC-2865-465D-A12B-ADCE8616390C}"/>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11" name="Gruppo 910">
                  <a:extLst>
                    <a:ext uri="{FF2B5EF4-FFF2-40B4-BE49-F238E27FC236}">
                      <a16:creationId xmlns:a16="http://schemas.microsoft.com/office/drawing/2014/main" xmlns="" id="{B330517F-5EF9-4563-98E7-82044D4045BD}"/>
                    </a:ext>
                  </a:extLst>
                </p:cNvPr>
                <p:cNvGrpSpPr/>
                <p:nvPr/>
              </p:nvGrpSpPr>
              <p:grpSpPr>
                <a:xfrm>
                  <a:off x="7973908" y="5690434"/>
                  <a:ext cx="1121631" cy="149211"/>
                  <a:chOff x="7918998" y="6655719"/>
                  <a:chExt cx="1121631" cy="149211"/>
                </a:xfrm>
              </p:grpSpPr>
              <p:sp>
                <p:nvSpPr>
                  <p:cNvPr id="960" name="Striscia diagonale 959">
                    <a:extLst>
                      <a:ext uri="{FF2B5EF4-FFF2-40B4-BE49-F238E27FC236}">
                        <a16:creationId xmlns:a16="http://schemas.microsoft.com/office/drawing/2014/main" xmlns="" id="{92E6C0F1-7A54-4EF6-8ED0-97BDDC508952}"/>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61" name="Striscia diagonale 960">
                    <a:extLst>
                      <a:ext uri="{FF2B5EF4-FFF2-40B4-BE49-F238E27FC236}">
                        <a16:creationId xmlns:a16="http://schemas.microsoft.com/office/drawing/2014/main" xmlns="" id="{1300B459-5B79-4898-93A1-13901794D189}"/>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62" name="Striscia diagonale 961">
                    <a:extLst>
                      <a:ext uri="{FF2B5EF4-FFF2-40B4-BE49-F238E27FC236}">
                        <a16:creationId xmlns:a16="http://schemas.microsoft.com/office/drawing/2014/main" xmlns="" id="{AC713D00-5019-4845-A04D-07087A1B34D5}"/>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63" name="Striscia diagonale 962">
                    <a:extLst>
                      <a:ext uri="{FF2B5EF4-FFF2-40B4-BE49-F238E27FC236}">
                        <a16:creationId xmlns:a16="http://schemas.microsoft.com/office/drawing/2014/main" xmlns="" id="{98855402-46A6-4357-BE0E-F410DF6EB8A5}"/>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64" name="Striscia diagonale 963">
                    <a:extLst>
                      <a:ext uri="{FF2B5EF4-FFF2-40B4-BE49-F238E27FC236}">
                        <a16:creationId xmlns:a16="http://schemas.microsoft.com/office/drawing/2014/main" xmlns="" id="{B4BFF7DE-288F-4F15-A7BB-496982D92C55}"/>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12" name="Gruppo 911">
                  <a:extLst>
                    <a:ext uri="{FF2B5EF4-FFF2-40B4-BE49-F238E27FC236}">
                      <a16:creationId xmlns:a16="http://schemas.microsoft.com/office/drawing/2014/main" xmlns="" id="{3AD4FD42-730E-4AE3-836C-8DF07BE98930}"/>
                    </a:ext>
                  </a:extLst>
                </p:cNvPr>
                <p:cNvGrpSpPr/>
                <p:nvPr/>
              </p:nvGrpSpPr>
              <p:grpSpPr>
                <a:xfrm>
                  <a:off x="7976239" y="5813986"/>
                  <a:ext cx="1121631" cy="149211"/>
                  <a:chOff x="7918998" y="6655719"/>
                  <a:chExt cx="1121631" cy="149211"/>
                </a:xfrm>
              </p:grpSpPr>
              <p:sp>
                <p:nvSpPr>
                  <p:cNvPr id="955" name="Striscia diagonale 954">
                    <a:extLst>
                      <a:ext uri="{FF2B5EF4-FFF2-40B4-BE49-F238E27FC236}">
                        <a16:creationId xmlns:a16="http://schemas.microsoft.com/office/drawing/2014/main" xmlns="" id="{C5F459D1-DB5E-4AC6-8454-B7624B24CFDF}"/>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56" name="Striscia diagonale 955">
                    <a:extLst>
                      <a:ext uri="{FF2B5EF4-FFF2-40B4-BE49-F238E27FC236}">
                        <a16:creationId xmlns:a16="http://schemas.microsoft.com/office/drawing/2014/main" xmlns="" id="{C4C94D48-D59C-4E1B-A3C0-A6BCF58072C6}"/>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57" name="Striscia diagonale 956">
                    <a:extLst>
                      <a:ext uri="{FF2B5EF4-FFF2-40B4-BE49-F238E27FC236}">
                        <a16:creationId xmlns:a16="http://schemas.microsoft.com/office/drawing/2014/main" xmlns="" id="{1C092119-BD88-4757-8FA5-D92F7F7BB2BF}"/>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58" name="Striscia diagonale 957">
                    <a:extLst>
                      <a:ext uri="{FF2B5EF4-FFF2-40B4-BE49-F238E27FC236}">
                        <a16:creationId xmlns:a16="http://schemas.microsoft.com/office/drawing/2014/main" xmlns="" id="{00092392-5EA0-4089-A651-2F62F3C4FCC5}"/>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59" name="Striscia diagonale 958">
                    <a:extLst>
                      <a:ext uri="{FF2B5EF4-FFF2-40B4-BE49-F238E27FC236}">
                        <a16:creationId xmlns:a16="http://schemas.microsoft.com/office/drawing/2014/main" xmlns="" id="{03392AA9-791C-4ACC-B950-CCEF269A72D2}"/>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13" name="Gruppo 912">
                  <a:extLst>
                    <a:ext uri="{FF2B5EF4-FFF2-40B4-BE49-F238E27FC236}">
                      <a16:creationId xmlns:a16="http://schemas.microsoft.com/office/drawing/2014/main" xmlns="" id="{62C99FFA-19B0-4AAE-A72D-A205C4672BDC}"/>
                    </a:ext>
                  </a:extLst>
                </p:cNvPr>
                <p:cNvGrpSpPr/>
                <p:nvPr/>
              </p:nvGrpSpPr>
              <p:grpSpPr>
                <a:xfrm>
                  <a:off x="7977045" y="5957706"/>
                  <a:ext cx="1121631" cy="149211"/>
                  <a:chOff x="7918998" y="6655719"/>
                  <a:chExt cx="1121631" cy="149211"/>
                </a:xfrm>
              </p:grpSpPr>
              <p:sp>
                <p:nvSpPr>
                  <p:cNvPr id="950" name="Striscia diagonale 949">
                    <a:extLst>
                      <a:ext uri="{FF2B5EF4-FFF2-40B4-BE49-F238E27FC236}">
                        <a16:creationId xmlns:a16="http://schemas.microsoft.com/office/drawing/2014/main" xmlns="" id="{353DDCDD-3DEF-4028-8AE4-BB1BA9BFDB57}"/>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51" name="Striscia diagonale 950">
                    <a:extLst>
                      <a:ext uri="{FF2B5EF4-FFF2-40B4-BE49-F238E27FC236}">
                        <a16:creationId xmlns:a16="http://schemas.microsoft.com/office/drawing/2014/main" xmlns="" id="{D03666D8-95B7-4FEA-8B13-C867A1EBCDFD}"/>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52" name="Striscia diagonale 951">
                    <a:extLst>
                      <a:ext uri="{FF2B5EF4-FFF2-40B4-BE49-F238E27FC236}">
                        <a16:creationId xmlns:a16="http://schemas.microsoft.com/office/drawing/2014/main" xmlns="" id="{F4816A28-85C3-413D-AC63-0D8EE988E64A}"/>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53" name="Striscia diagonale 952">
                    <a:extLst>
                      <a:ext uri="{FF2B5EF4-FFF2-40B4-BE49-F238E27FC236}">
                        <a16:creationId xmlns:a16="http://schemas.microsoft.com/office/drawing/2014/main" xmlns="" id="{1884DB86-B259-4259-B3C6-3C0E6C743533}"/>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54" name="Striscia diagonale 953">
                    <a:extLst>
                      <a:ext uri="{FF2B5EF4-FFF2-40B4-BE49-F238E27FC236}">
                        <a16:creationId xmlns:a16="http://schemas.microsoft.com/office/drawing/2014/main" xmlns="" id="{D1A62286-E747-423E-867F-58A8D70CF834}"/>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14" name="Gruppo 913">
                  <a:extLst>
                    <a:ext uri="{FF2B5EF4-FFF2-40B4-BE49-F238E27FC236}">
                      <a16:creationId xmlns:a16="http://schemas.microsoft.com/office/drawing/2014/main" xmlns="" id="{0A8E08C7-26EF-4C74-B4FE-B8EEACA57B33}"/>
                    </a:ext>
                  </a:extLst>
                </p:cNvPr>
                <p:cNvGrpSpPr/>
                <p:nvPr/>
              </p:nvGrpSpPr>
              <p:grpSpPr>
                <a:xfrm>
                  <a:off x="7976281" y="6094421"/>
                  <a:ext cx="1121631" cy="149211"/>
                  <a:chOff x="7918998" y="6655719"/>
                  <a:chExt cx="1121631" cy="149211"/>
                </a:xfrm>
              </p:grpSpPr>
              <p:sp>
                <p:nvSpPr>
                  <p:cNvPr id="945" name="Striscia diagonale 944">
                    <a:extLst>
                      <a:ext uri="{FF2B5EF4-FFF2-40B4-BE49-F238E27FC236}">
                        <a16:creationId xmlns:a16="http://schemas.microsoft.com/office/drawing/2014/main" xmlns="" id="{90FFC114-D829-4A96-9FBA-E0B4CA524825}"/>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6" name="Striscia diagonale 945">
                    <a:extLst>
                      <a:ext uri="{FF2B5EF4-FFF2-40B4-BE49-F238E27FC236}">
                        <a16:creationId xmlns:a16="http://schemas.microsoft.com/office/drawing/2014/main" xmlns="" id="{483AA64D-8167-4D5B-9D71-FD9947F87D10}"/>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7" name="Striscia diagonale 946">
                    <a:extLst>
                      <a:ext uri="{FF2B5EF4-FFF2-40B4-BE49-F238E27FC236}">
                        <a16:creationId xmlns:a16="http://schemas.microsoft.com/office/drawing/2014/main" xmlns="" id="{19E1D9E2-5B1E-4843-B7AD-F3F61C128462}"/>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8" name="Striscia diagonale 947">
                    <a:extLst>
                      <a:ext uri="{FF2B5EF4-FFF2-40B4-BE49-F238E27FC236}">
                        <a16:creationId xmlns:a16="http://schemas.microsoft.com/office/drawing/2014/main" xmlns="" id="{0138A6A5-EEBD-425F-85B5-0AF08B54F99D}"/>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9" name="Striscia diagonale 948">
                    <a:extLst>
                      <a:ext uri="{FF2B5EF4-FFF2-40B4-BE49-F238E27FC236}">
                        <a16:creationId xmlns:a16="http://schemas.microsoft.com/office/drawing/2014/main" xmlns="" id="{D61833A1-0556-4396-AC32-F11C0356DB3F}"/>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15" name="Gruppo 914">
                  <a:extLst>
                    <a:ext uri="{FF2B5EF4-FFF2-40B4-BE49-F238E27FC236}">
                      <a16:creationId xmlns:a16="http://schemas.microsoft.com/office/drawing/2014/main" xmlns="" id="{FE0E1AB2-583C-45D3-94EB-7F3AFC8D8124}"/>
                    </a:ext>
                  </a:extLst>
                </p:cNvPr>
                <p:cNvGrpSpPr/>
                <p:nvPr/>
              </p:nvGrpSpPr>
              <p:grpSpPr>
                <a:xfrm>
                  <a:off x="7977045" y="6225685"/>
                  <a:ext cx="1121631" cy="149211"/>
                  <a:chOff x="7918998" y="6655719"/>
                  <a:chExt cx="1121631" cy="149211"/>
                </a:xfrm>
              </p:grpSpPr>
              <p:sp>
                <p:nvSpPr>
                  <p:cNvPr id="940" name="Striscia diagonale 939">
                    <a:extLst>
                      <a:ext uri="{FF2B5EF4-FFF2-40B4-BE49-F238E27FC236}">
                        <a16:creationId xmlns:a16="http://schemas.microsoft.com/office/drawing/2014/main" xmlns="" id="{F1A04A00-46A9-45D2-89A5-8510747C1E56}"/>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1" name="Striscia diagonale 940">
                    <a:extLst>
                      <a:ext uri="{FF2B5EF4-FFF2-40B4-BE49-F238E27FC236}">
                        <a16:creationId xmlns:a16="http://schemas.microsoft.com/office/drawing/2014/main" xmlns="" id="{B842AB6E-983A-467A-886C-823D561A742C}"/>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2" name="Striscia diagonale 941">
                    <a:extLst>
                      <a:ext uri="{FF2B5EF4-FFF2-40B4-BE49-F238E27FC236}">
                        <a16:creationId xmlns:a16="http://schemas.microsoft.com/office/drawing/2014/main" xmlns="" id="{1677C8EC-0996-405A-AFA6-9ABE50636C1D}"/>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3" name="Striscia diagonale 942">
                    <a:extLst>
                      <a:ext uri="{FF2B5EF4-FFF2-40B4-BE49-F238E27FC236}">
                        <a16:creationId xmlns:a16="http://schemas.microsoft.com/office/drawing/2014/main" xmlns="" id="{C7FC1A63-027B-4FBE-932A-0EEE9D0F2FF1}"/>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4" name="Striscia diagonale 943">
                    <a:extLst>
                      <a:ext uri="{FF2B5EF4-FFF2-40B4-BE49-F238E27FC236}">
                        <a16:creationId xmlns:a16="http://schemas.microsoft.com/office/drawing/2014/main" xmlns="" id="{4332DC17-E7A8-4B78-B681-7005912BA814}"/>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16" name="Gruppo 915">
                  <a:extLst>
                    <a:ext uri="{FF2B5EF4-FFF2-40B4-BE49-F238E27FC236}">
                      <a16:creationId xmlns:a16="http://schemas.microsoft.com/office/drawing/2014/main" xmlns="" id="{A03A684F-192E-4CE0-95B8-7DF76106EC61}"/>
                    </a:ext>
                  </a:extLst>
                </p:cNvPr>
                <p:cNvGrpSpPr/>
                <p:nvPr/>
              </p:nvGrpSpPr>
              <p:grpSpPr>
                <a:xfrm>
                  <a:off x="7968743" y="6349976"/>
                  <a:ext cx="1121631" cy="149211"/>
                  <a:chOff x="7918998" y="6655719"/>
                  <a:chExt cx="1121631" cy="149211"/>
                </a:xfrm>
              </p:grpSpPr>
              <p:sp>
                <p:nvSpPr>
                  <p:cNvPr id="935" name="Striscia diagonale 934">
                    <a:extLst>
                      <a:ext uri="{FF2B5EF4-FFF2-40B4-BE49-F238E27FC236}">
                        <a16:creationId xmlns:a16="http://schemas.microsoft.com/office/drawing/2014/main" xmlns="" id="{5C8EA640-1B36-4873-AB47-2EFEDC4D5A1E}"/>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36" name="Striscia diagonale 935">
                    <a:extLst>
                      <a:ext uri="{FF2B5EF4-FFF2-40B4-BE49-F238E27FC236}">
                        <a16:creationId xmlns:a16="http://schemas.microsoft.com/office/drawing/2014/main" xmlns="" id="{C4959F0D-034E-4E30-85A9-C9E0D1AFA133}"/>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37" name="Striscia diagonale 936">
                    <a:extLst>
                      <a:ext uri="{FF2B5EF4-FFF2-40B4-BE49-F238E27FC236}">
                        <a16:creationId xmlns:a16="http://schemas.microsoft.com/office/drawing/2014/main" xmlns="" id="{FD523B1F-B0E4-438D-8CD9-C15855757E70}"/>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38" name="Striscia diagonale 937">
                    <a:extLst>
                      <a:ext uri="{FF2B5EF4-FFF2-40B4-BE49-F238E27FC236}">
                        <a16:creationId xmlns:a16="http://schemas.microsoft.com/office/drawing/2014/main" xmlns="" id="{BD85531F-9FC6-4F50-B5A2-6A86576D6BA4}"/>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39" name="Striscia diagonale 938">
                    <a:extLst>
                      <a:ext uri="{FF2B5EF4-FFF2-40B4-BE49-F238E27FC236}">
                        <a16:creationId xmlns:a16="http://schemas.microsoft.com/office/drawing/2014/main" xmlns="" id="{CD3EFACC-6410-44D7-976E-E267C18F67C9}"/>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17" name="Gruppo 916">
                  <a:extLst>
                    <a:ext uri="{FF2B5EF4-FFF2-40B4-BE49-F238E27FC236}">
                      <a16:creationId xmlns:a16="http://schemas.microsoft.com/office/drawing/2014/main" xmlns="" id="{FA2F9B87-7450-4D0C-A6BF-0496BFCEC3C3}"/>
                    </a:ext>
                  </a:extLst>
                </p:cNvPr>
                <p:cNvGrpSpPr/>
                <p:nvPr/>
              </p:nvGrpSpPr>
              <p:grpSpPr>
                <a:xfrm>
                  <a:off x="7977045" y="6482287"/>
                  <a:ext cx="1121631" cy="149211"/>
                  <a:chOff x="7918998" y="6655719"/>
                  <a:chExt cx="1121631" cy="149211"/>
                </a:xfrm>
              </p:grpSpPr>
              <p:sp>
                <p:nvSpPr>
                  <p:cNvPr id="930" name="Striscia diagonale 929">
                    <a:extLst>
                      <a:ext uri="{FF2B5EF4-FFF2-40B4-BE49-F238E27FC236}">
                        <a16:creationId xmlns:a16="http://schemas.microsoft.com/office/drawing/2014/main" xmlns="" id="{4724E8CF-0B71-45A1-9235-97AACB50FA0F}"/>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31" name="Striscia diagonale 930">
                    <a:extLst>
                      <a:ext uri="{FF2B5EF4-FFF2-40B4-BE49-F238E27FC236}">
                        <a16:creationId xmlns:a16="http://schemas.microsoft.com/office/drawing/2014/main" xmlns="" id="{D2FD0DD6-FAB2-4D5D-A801-64252340BA70}"/>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32" name="Striscia diagonale 931">
                    <a:extLst>
                      <a:ext uri="{FF2B5EF4-FFF2-40B4-BE49-F238E27FC236}">
                        <a16:creationId xmlns:a16="http://schemas.microsoft.com/office/drawing/2014/main" xmlns="" id="{E4B5D79A-5E30-412C-BDB3-331644DEDD61}"/>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33" name="Striscia diagonale 932">
                    <a:extLst>
                      <a:ext uri="{FF2B5EF4-FFF2-40B4-BE49-F238E27FC236}">
                        <a16:creationId xmlns:a16="http://schemas.microsoft.com/office/drawing/2014/main" xmlns="" id="{24960F83-7D9F-4B92-80E2-F2A5CDB9DBCF}"/>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34" name="Striscia diagonale 933">
                    <a:extLst>
                      <a:ext uri="{FF2B5EF4-FFF2-40B4-BE49-F238E27FC236}">
                        <a16:creationId xmlns:a16="http://schemas.microsoft.com/office/drawing/2014/main" xmlns="" id="{04DA3FD5-D39C-4D4E-8B94-79313479F443}"/>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18" name="Gruppo 917">
                  <a:extLst>
                    <a:ext uri="{FF2B5EF4-FFF2-40B4-BE49-F238E27FC236}">
                      <a16:creationId xmlns:a16="http://schemas.microsoft.com/office/drawing/2014/main" xmlns="" id="{4A9FF151-EA6E-47CD-BBF8-457E82FEEE03}"/>
                    </a:ext>
                  </a:extLst>
                </p:cNvPr>
                <p:cNvGrpSpPr/>
                <p:nvPr/>
              </p:nvGrpSpPr>
              <p:grpSpPr>
                <a:xfrm>
                  <a:off x="7965610" y="6614744"/>
                  <a:ext cx="1121631" cy="149211"/>
                  <a:chOff x="7918998" y="6655719"/>
                  <a:chExt cx="1121631" cy="149211"/>
                </a:xfrm>
              </p:grpSpPr>
              <p:sp>
                <p:nvSpPr>
                  <p:cNvPr id="925" name="Striscia diagonale 924">
                    <a:extLst>
                      <a:ext uri="{FF2B5EF4-FFF2-40B4-BE49-F238E27FC236}">
                        <a16:creationId xmlns:a16="http://schemas.microsoft.com/office/drawing/2014/main" xmlns="" id="{05AE1EE9-BE31-4113-84C5-23E649490AA8}"/>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26" name="Striscia diagonale 925">
                    <a:extLst>
                      <a:ext uri="{FF2B5EF4-FFF2-40B4-BE49-F238E27FC236}">
                        <a16:creationId xmlns:a16="http://schemas.microsoft.com/office/drawing/2014/main" xmlns="" id="{C0659F0F-A387-4FD5-85AA-BCB752F46EFD}"/>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27" name="Striscia diagonale 926">
                    <a:extLst>
                      <a:ext uri="{FF2B5EF4-FFF2-40B4-BE49-F238E27FC236}">
                        <a16:creationId xmlns:a16="http://schemas.microsoft.com/office/drawing/2014/main" xmlns="" id="{F85B5632-DE5F-4146-A791-F65967D84A27}"/>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28" name="Striscia diagonale 927">
                    <a:extLst>
                      <a:ext uri="{FF2B5EF4-FFF2-40B4-BE49-F238E27FC236}">
                        <a16:creationId xmlns:a16="http://schemas.microsoft.com/office/drawing/2014/main" xmlns="" id="{58C8DB7B-C3D5-440A-9C09-3775741FB067}"/>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29" name="Striscia diagonale 928">
                    <a:extLst>
                      <a:ext uri="{FF2B5EF4-FFF2-40B4-BE49-F238E27FC236}">
                        <a16:creationId xmlns:a16="http://schemas.microsoft.com/office/drawing/2014/main" xmlns="" id="{5960B585-3F0D-4C76-8FAD-082F21C3C925}"/>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919" name="Gruppo 918">
                  <a:extLst>
                    <a:ext uri="{FF2B5EF4-FFF2-40B4-BE49-F238E27FC236}">
                      <a16:creationId xmlns:a16="http://schemas.microsoft.com/office/drawing/2014/main" xmlns="" id="{745A90D6-3F4B-4CA2-AD37-8DAA3AE53D6B}"/>
                    </a:ext>
                  </a:extLst>
                </p:cNvPr>
                <p:cNvGrpSpPr/>
                <p:nvPr/>
              </p:nvGrpSpPr>
              <p:grpSpPr>
                <a:xfrm>
                  <a:off x="7973913" y="6740236"/>
                  <a:ext cx="1121631" cy="149211"/>
                  <a:chOff x="7918998" y="6655719"/>
                  <a:chExt cx="1121631" cy="149211"/>
                </a:xfrm>
              </p:grpSpPr>
              <p:sp>
                <p:nvSpPr>
                  <p:cNvPr id="920" name="Striscia diagonale 919">
                    <a:extLst>
                      <a:ext uri="{FF2B5EF4-FFF2-40B4-BE49-F238E27FC236}">
                        <a16:creationId xmlns:a16="http://schemas.microsoft.com/office/drawing/2014/main" xmlns="" id="{64FEF6FE-5E74-4C3E-9ECA-E0E1E9EEB911}"/>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21" name="Striscia diagonale 920">
                    <a:extLst>
                      <a:ext uri="{FF2B5EF4-FFF2-40B4-BE49-F238E27FC236}">
                        <a16:creationId xmlns:a16="http://schemas.microsoft.com/office/drawing/2014/main" xmlns="" id="{7AB5D074-228A-49F2-BF7E-A7233B156A15}"/>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22" name="Striscia diagonale 921">
                    <a:extLst>
                      <a:ext uri="{FF2B5EF4-FFF2-40B4-BE49-F238E27FC236}">
                        <a16:creationId xmlns:a16="http://schemas.microsoft.com/office/drawing/2014/main" xmlns="" id="{D1212074-0CA0-4603-908D-7230ACA9D12E}"/>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23" name="Striscia diagonale 922">
                    <a:extLst>
                      <a:ext uri="{FF2B5EF4-FFF2-40B4-BE49-F238E27FC236}">
                        <a16:creationId xmlns:a16="http://schemas.microsoft.com/office/drawing/2014/main" xmlns="" id="{539DC3AE-3E2E-4BF0-B157-0BF789FD61F8}"/>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24" name="Striscia diagonale 923">
                    <a:extLst>
                      <a:ext uri="{FF2B5EF4-FFF2-40B4-BE49-F238E27FC236}">
                        <a16:creationId xmlns:a16="http://schemas.microsoft.com/office/drawing/2014/main" xmlns="" id="{4B767D56-E2A5-4421-A0F9-A5FFDD6538B7}"/>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grpSp>
            <p:nvGrpSpPr>
              <p:cNvPr id="826" name="Gruppo 825">
                <a:extLst>
                  <a:ext uri="{FF2B5EF4-FFF2-40B4-BE49-F238E27FC236}">
                    <a16:creationId xmlns:a16="http://schemas.microsoft.com/office/drawing/2014/main" xmlns="" id="{D50816C1-B801-48EB-9C1B-E066067DAEC7}"/>
                  </a:ext>
                </a:extLst>
              </p:cNvPr>
              <p:cNvGrpSpPr/>
              <p:nvPr/>
            </p:nvGrpSpPr>
            <p:grpSpPr>
              <a:xfrm>
                <a:off x="1848768" y="4339169"/>
                <a:ext cx="505463" cy="648546"/>
                <a:chOff x="7899320" y="5232894"/>
                <a:chExt cx="1262039" cy="1688470"/>
              </a:xfrm>
            </p:grpSpPr>
            <p:sp>
              <p:nvSpPr>
                <p:cNvPr id="827" name="Rettangolo 826">
                  <a:extLst>
                    <a:ext uri="{FF2B5EF4-FFF2-40B4-BE49-F238E27FC236}">
                      <a16:creationId xmlns:a16="http://schemas.microsoft.com/office/drawing/2014/main" xmlns="" id="{E6D3A2C4-0352-409D-A5A4-2CA3BF068A8A}"/>
                    </a:ext>
                  </a:extLst>
                </p:cNvPr>
                <p:cNvSpPr/>
                <p:nvPr/>
              </p:nvSpPr>
              <p:spPr>
                <a:xfrm rot="16200000">
                  <a:off x="7697270" y="5457274"/>
                  <a:ext cx="1666140" cy="1262039"/>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28" name="Gruppo 827">
                  <a:extLst>
                    <a:ext uri="{FF2B5EF4-FFF2-40B4-BE49-F238E27FC236}">
                      <a16:creationId xmlns:a16="http://schemas.microsoft.com/office/drawing/2014/main" xmlns="" id="{A45E863A-D22B-4747-9C0B-40946B09AE3B}"/>
                    </a:ext>
                  </a:extLst>
                </p:cNvPr>
                <p:cNvGrpSpPr/>
                <p:nvPr/>
              </p:nvGrpSpPr>
              <p:grpSpPr>
                <a:xfrm>
                  <a:off x="7969524" y="5232894"/>
                  <a:ext cx="1121631" cy="149211"/>
                  <a:chOff x="7918998" y="6655719"/>
                  <a:chExt cx="1121631" cy="149211"/>
                </a:xfrm>
              </p:grpSpPr>
              <p:sp>
                <p:nvSpPr>
                  <p:cNvPr id="901" name="Striscia diagonale 900">
                    <a:extLst>
                      <a:ext uri="{FF2B5EF4-FFF2-40B4-BE49-F238E27FC236}">
                        <a16:creationId xmlns:a16="http://schemas.microsoft.com/office/drawing/2014/main" xmlns="" id="{83CB2D61-5095-4A30-95A6-DA0226FB41F6}"/>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2" name="Striscia diagonale 901">
                    <a:extLst>
                      <a:ext uri="{FF2B5EF4-FFF2-40B4-BE49-F238E27FC236}">
                        <a16:creationId xmlns:a16="http://schemas.microsoft.com/office/drawing/2014/main" xmlns="" id="{0F816613-4229-46A6-8380-D69B7A7B1060}"/>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3" name="Striscia diagonale 902">
                    <a:extLst>
                      <a:ext uri="{FF2B5EF4-FFF2-40B4-BE49-F238E27FC236}">
                        <a16:creationId xmlns:a16="http://schemas.microsoft.com/office/drawing/2014/main" xmlns="" id="{ACEA0537-7912-4316-B43C-C0147EAE142D}"/>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4" name="Striscia diagonale 903">
                    <a:extLst>
                      <a:ext uri="{FF2B5EF4-FFF2-40B4-BE49-F238E27FC236}">
                        <a16:creationId xmlns:a16="http://schemas.microsoft.com/office/drawing/2014/main" xmlns="" id="{9E647066-5326-4307-B141-9DE9C1658143}"/>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5" name="Striscia diagonale 904">
                    <a:extLst>
                      <a:ext uri="{FF2B5EF4-FFF2-40B4-BE49-F238E27FC236}">
                        <a16:creationId xmlns:a16="http://schemas.microsoft.com/office/drawing/2014/main" xmlns="" id="{CEB3E90C-EAEC-40FE-A803-E226BE5C6587}"/>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29" name="Gruppo 828">
                  <a:extLst>
                    <a:ext uri="{FF2B5EF4-FFF2-40B4-BE49-F238E27FC236}">
                      <a16:creationId xmlns:a16="http://schemas.microsoft.com/office/drawing/2014/main" xmlns="" id="{B853D136-76AC-446C-B9CC-D0B706E61E82}"/>
                    </a:ext>
                  </a:extLst>
                </p:cNvPr>
                <p:cNvGrpSpPr/>
                <p:nvPr/>
              </p:nvGrpSpPr>
              <p:grpSpPr>
                <a:xfrm>
                  <a:off x="7969524" y="5340095"/>
                  <a:ext cx="1121631" cy="149211"/>
                  <a:chOff x="7918998" y="6655719"/>
                  <a:chExt cx="1121631" cy="149211"/>
                </a:xfrm>
              </p:grpSpPr>
              <p:sp>
                <p:nvSpPr>
                  <p:cNvPr id="896" name="Striscia diagonale 895">
                    <a:extLst>
                      <a:ext uri="{FF2B5EF4-FFF2-40B4-BE49-F238E27FC236}">
                        <a16:creationId xmlns:a16="http://schemas.microsoft.com/office/drawing/2014/main" xmlns="" id="{C7102E92-502E-4A08-B90A-EF1BE52C79C9}"/>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97" name="Striscia diagonale 896">
                    <a:extLst>
                      <a:ext uri="{FF2B5EF4-FFF2-40B4-BE49-F238E27FC236}">
                        <a16:creationId xmlns:a16="http://schemas.microsoft.com/office/drawing/2014/main" xmlns="" id="{B923A766-8453-450A-ACB0-9C7B4E605AE1}"/>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98" name="Striscia diagonale 897">
                    <a:extLst>
                      <a:ext uri="{FF2B5EF4-FFF2-40B4-BE49-F238E27FC236}">
                        <a16:creationId xmlns:a16="http://schemas.microsoft.com/office/drawing/2014/main" xmlns="" id="{08479F7C-0F53-4E9C-882C-2B69FC4C826B}"/>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99" name="Striscia diagonale 898">
                    <a:extLst>
                      <a:ext uri="{FF2B5EF4-FFF2-40B4-BE49-F238E27FC236}">
                        <a16:creationId xmlns:a16="http://schemas.microsoft.com/office/drawing/2014/main" xmlns="" id="{123957C4-41CA-4A32-B53B-784707D7E8B2}"/>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00" name="Striscia diagonale 899">
                    <a:extLst>
                      <a:ext uri="{FF2B5EF4-FFF2-40B4-BE49-F238E27FC236}">
                        <a16:creationId xmlns:a16="http://schemas.microsoft.com/office/drawing/2014/main" xmlns="" id="{5082743F-89B6-4734-8A77-D8D27CB93412}"/>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30" name="Gruppo 829">
                  <a:extLst>
                    <a:ext uri="{FF2B5EF4-FFF2-40B4-BE49-F238E27FC236}">
                      <a16:creationId xmlns:a16="http://schemas.microsoft.com/office/drawing/2014/main" xmlns="" id="{2837B02E-7871-43D2-AE25-CB31E0C31182}"/>
                    </a:ext>
                  </a:extLst>
                </p:cNvPr>
                <p:cNvGrpSpPr/>
                <p:nvPr/>
              </p:nvGrpSpPr>
              <p:grpSpPr>
                <a:xfrm>
                  <a:off x="7977045" y="5451118"/>
                  <a:ext cx="1121631" cy="149211"/>
                  <a:chOff x="7918998" y="6655719"/>
                  <a:chExt cx="1121631" cy="149211"/>
                </a:xfrm>
              </p:grpSpPr>
              <p:sp>
                <p:nvSpPr>
                  <p:cNvPr id="891" name="Striscia diagonale 890">
                    <a:extLst>
                      <a:ext uri="{FF2B5EF4-FFF2-40B4-BE49-F238E27FC236}">
                        <a16:creationId xmlns:a16="http://schemas.microsoft.com/office/drawing/2014/main" xmlns="" id="{8E0EF2E7-ADB0-4175-BA39-0F2B9E17B412}"/>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92" name="Striscia diagonale 891">
                    <a:extLst>
                      <a:ext uri="{FF2B5EF4-FFF2-40B4-BE49-F238E27FC236}">
                        <a16:creationId xmlns:a16="http://schemas.microsoft.com/office/drawing/2014/main" xmlns="" id="{139FDBAD-61AC-4103-B45D-C703981B1A86}"/>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93" name="Striscia diagonale 892">
                    <a:extLst>
                      <a:ext uri="{FF2B5EF4-FFF2-40B4-BE49-F238E27FC236}">
                        <a16:creationId xmlns:a16="http://schemas.microsoft.com/office/drawing/2014/main" xmlns="" id="{AD711C16-DCE8-4F5E-8D87-51D2966367AD}"/>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94" name="Striscia diagonale 893">
                    <a:extLst>
                      <a:ext uri="{FF2B5EF4-FFF2-40B4-BE49-F238E27FC236}">
                        <a16:creationId xmlns:a16="http://schemas.microsoft.com/office/drawing/2014/main" xmlns="" id="{10A7A74F-57A4-4ADE-9997-505105178D12}"/>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95" name="Striscia diagonale 894">
                    <a:extLst>
                      <a:ext uri="{FF2B5EF4-FFF2-40B4-BE49-F238E27FC236}">
                        <a16:creationId xmlns:a16="http://schemas.microsoft.com/office/drawing/2014/main" xmlns="" id="{4D1FBF1B-DF60-4157-8A8D-7ADA054DE328}"/>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31" name="Gruppo 830">
                  <a:extLst>
                    <a:ext uri="{FF2B5EF4-FFF2-40B4-BE49-F238E27FC236}">
                      <a16:creationId xmlns:a16="http://schemas.microsoft.com/office/drawing/2014/main" xmlns="" id="{BE7A1ED4-FF9B-4518-8D27-1C933195628B}"/>
                    </a:ext>
                  </a:extLst>
                </p:cNvPr>
                <p:cNvGrpSpPr/>
                <p:nvPr/>
              </p:nvGrpSpPr>
              <p:grpSpPr>
                <a:xfrm>
                  <a:off x="7979349" y="5576810"/>
                  <a:ext cx="1121631" cy="149211"/>
                  <a:chOff x="7918998" y="6655719"/>
                  <a:chExt cx="1121631" cy="149211"/>
                </a:xfrm>
              </p:grpSpPr>
              <p:sp>
                <p:nvSpPr>
                  <p:cNvPr id="886" name="Striscia diagonale 885">
                    <a:extLst>
                      <a:ext uri="{FF2B5EF4-FFF2-40B4-BE49-F238E27FC236}">
                        <a16:creationId xmlns:a16="http://schemas.microsoft.com/office/drawing/2014/main" xmlns="" id="{B140D83B-9B82-4540-AB5E-4E4A7B139D4A}"/>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87" name="Striscia diagonale 886">
                    <a:extLst>
                      <a:ext uri="{FF2B5EF4-FFF2-40B4-BE49-F238E27FC236}">
                        <a16:creationId xmlns:a16="http://schemas.microsoft.com/office/drawing/2014/main" xmlns="" id="{4FD2B0B7-7C72-4359-98B7-3C8C1FEE75F4}"/>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88" name="Striscia diagonale 887">
                    <a:extLst>
                      <a:ext uri="{FF2B5EF4-FFF2-40B4-BE49-F238E27FC236}">
                        <a16:creationId xmlns:a16="http://schemas.microsoft.com/office/drawing/2014/main" xmlns="" id="{F4A336B9-D82E-44E1-B559-CD09451634F8}"/>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89" name="Striscia diagonale 888">
                    <a:extLst>
                      <a:ext uri="{FF2B5EF4-FFF2-40B4-BE49-F238E27FC236}">
                        <a16:creationId xmlns:a16="http://schemas.microsoft.com/office/drawing/2014/main" xmlns="" id="{2B787C3A-585A-4D22-8DB5-0A38ED93807E}"/>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90" name="Striscia diagonale 889">
                    <a:extLst>
                      <a:ext uri="{FF2B5EF4-FFF2-40B4-BE49-F238E27FC236}">
                        <a16:creationId xmlns:a16="http://schemas.microsoft.com/office/drawing/2014/main" xmlns="" id="{F4BEE642-21AE-445E-A74E-6FAF2F3D3EC0}"/>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32" name="Gruppo 831">
                  <a:extLst>
                    <a:ext uri="{FF2B5EF4-FFF2-40B4-BE49-F238E27FC236}">
                      <a16:creationId xmlns:a16="http://schemas.microsoft.com/office/drawing/2014/main" xmlns="" id="{E72B742D-A1BF-4CC0-911D-6136B463A57B}"/>
                    </a:ext>
                  </a:extLst>
                </p:cNvPr>
                <p:cNvGrpSpPr/>
                <p:nvPr/>
              </p:nvGrpSpPr>
              <p:grpSpPr>
                <a:xfrm>
                  <a:off x="7973908" y="5690434"/>
                  <a:ext cx="1121631" cy="149211"/>
                  <a:chOff x="7918998" y="6655719"/>
                  <a:chExt cx="1121631" cy="149211"/>
                </a:xfrm>
              </p:grpSpPr>
              <p:sp>
                <p:nvSpPr>
                  <p:cNvPr id="881" name="Striscia diagonale 880">
                    <a:extLst>
                      <a:ext uri="{FF2B5EF4-FFF2-40B4-BE49-F238E27FC236}">
                        <a16:creationId xmlns:a16="http://schemas.microsoft.com/office/drawing/2014/main" xmlns="" id="{EA5CA227-2AE6-4336-A949-FAD2C0FC1FA6}"/>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82" name="Striscia diagonale 881">
                    <a:extLst>
                      <a:ext uri="{FF2B5EF4-FFF2-40B4-BE49-F238E27FC236}">
                        <a16:creationId xmlns:a16="http://schemas.microsoft.com/office/drawing/2014/main" xmlns="" id="{AF0EE30C-8960-4D88-9910-336E267EAEB0}"/>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83" name="Striscia diagonale 882">
                    <a:extLst>
                      <a:ext uri="{FF2B5EF4-FFF2-40B4-BE49-F238E27FC236}">
                        <a16:creationId xmlns:a16="http://schemas.microsoft.com/office/drawing/2014/main" xmlns="" id="{488CE94A-6BF2-40FC-8F31-6D97FCFBF660}"/>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84" name="Striscia diagonale 883">
                    <a:extLst>
                      <a:ext uri="{FF2B5EF4-FFF2-40B4-BE49-F238E27FC236}">
                        <a16:creationId xmlns:a16="http://schemas.microsoft.com/office/drawing/2014/main" xmlns="" id="{C18CEA21-6B8A-4802-A188-4214FAEA2F25}"/>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85" name="Striscia diagonale 884">
                    <a:extLst>
                      <a:ext uri="{FF2B5EF4-FFF2-40B4-BE49-F238E27FC236}">
                        <a16:creationId xmlns:a16="http://schemas.microsoft.com/office/drawing/2014/main" xmlns="" id="{B56CA261-E3E5-4ED5-8F0C-834A58FB0C89}"/>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33" name="Gruppo 832">
                  <a:extLst>
                    <a:ext uri="{FF2B5EF4-FFF2-40B4-BE49-F238E27FC236}">
                      <a16:creationId xmlns:a16="http://schemas.microsoft.com/office/drawing/2014/main" xmlns="" id="{B95ACF59-71F6-46C1-998D-16DF768BAE32}"/>
                    </a:ext>
                  </a:extLst>
                </p:cNvPr>
                <p:cNvGrpSpPr/>
                <p:nvPr/>
              </p:nvGrpSpPr>
              <p:grpSpPr>
                <a:xfrm>
                  <a:off x="7976239" y="5813986"/>
                  <a:ext cx="1121631" cy="149211"/>
                  <a:chOff x="7918998" y="6655719"/>
                  <a:chExt cx="1121631" cy="149211"/>
                </a:xfrm>
              </p:grpSpPr>
              <p:sp>
                <p:nvSpPr>
                  <p:cNvPr id="876" name="Striscia diagonale 875">
                    <a:extLst>
                      <a:ext uri="{FF2B5EF4-FFF2-40B4-BE49-F238E27FC236}">
                        <a16:creationId xmlns:a16="http://schemas.microsoft.com/office/drawing/2014/main" xmlns="" id="{5D3E5F4E-502C-4C32-86ED-1B8529E6C152}"/>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77" name="Striscia diagonale 876">
                    <a:extLst>
                      <a:ext uri="{FF2B5EF4-FFF2-40B4-BE49-F238E27FC236}">
                        <a16:creationId xmlns:a16="http://schemas.microsoft.com/office/drawing/2014/main" xmlns="" id="{65CBF5A5-AFB0-47DD-B7AD-3F43B5301E0F}"/>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78" name="Striscia diagonale 877">
                    <a:extLst>
                      <a:ext uri="{FF2B5EF4-FFF2-40B4-BE49-F238E27FC236}">
                        <a16:creationId xmlns:a16="http://schemas.microsoft.com/office/drawing/2014/main" xmlns="" id="{19A85BA1-B223-4DC2-9676-E11A2D5396F8}"/>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79" name="Striscia diagonale 878">
                    <a:extLst>
                      <a:ext uri="{FF2B5EF4-FFF2-40B4-BE49-F238E27FC236}">
                        <a16:creationId xmlns:a16="http://schemas.microsoft.com/office/drawing/2014/main" xmlns="" id="{A098B3B2-4BC8-4E38-969C-3D3924F09655}"/>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80" name="Striscia diagonale 879">
                    <a:extLst>
                      <a:ext uri="{FF2B5EF4-FFF2-40B4-BE49-F238E27FC236}">
                        <a16:creationId xmlns:a16="http://schemas.microsoft.com/office/drawing/2014/main" xmlns="" id="{9D312193-2E65-47E4-A335-C79AE0DDF180}"/>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34" name="Gruppo 833">
                  <a:extLst>
                    <a:ext uri="{FF2B5EF4-FFF2-40B4-BE49-F238E27FC236}">
                      <a16:creationId xmlns:a16="http://schemas.microsoft.com/office/drawing/2014/main" xmlns="" id="{DD77B57A-F80F-4061-ABEF-41A857789E19}"/>
                    </a:ext>
                  </a:extLst>
                </p:cNvPr>
                <p:cNvGrpSpPr/>
                <p:nvPr/>
              </p:nvGrpSpPr>
              <p:grpSpPr>
                <a:xfrm>
                  <a:off x="7977045" y="5957706"/>
                  <a:ext cx="1121631" cy="149211"/>
                  <a:chOff x="7918998" y="6655719"/>
                  <a:chExt cx="1121631" cy="149211"/>
                </a:xfrm>
              </p:grpSpPr>
              <p:sp>
                <p:nvSpPr>
                  <p:cNvPr id="871" name="Striscia diagonale 870">
                    <a:extLst>
                      <a:ext uri="{FF2B5EF4-FFF2-40B4-BE49-F238E27FC236}">
                        <a16:creationId xmlns:a16="http://schemas.microsoft.com/office/drawing/2014/main" xmlns="" id="{F215EDB6-60B4-40BA-8D34-99FC6D9890D5}"/>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72" name="Striscia diagonale 871">
                    <a:extLst>
                      <a:ext uri="{FF2B5EF4-FFF2-40B4-BE49-F238E27FC236}">
                        <a16:creationId xmlns:a16="http://schemas.microsoft.com/office/drawing/2014/main" xmlns="" id="{03CDC50F-39B0-48C7-A591-EB8D454DC8B3}"/>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73" name="Striscia diagonale 872">
                    <a:extLst>
                      <a:ext uri="{FF2B5EF4-FFF2-40B4-BE49-F238E27FC236}">
                        <a16:creationId xmlns:a16="http://schemas.microsoft.com/office/drawing/2014/main" xmlns="" id="{6A65DD27-713E-4A76-B141-664BA5F33CA9}"/>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74" name="Striscia diagonale 873">
                    <a:extLst>
                      <a:ext uri="{FF2B5EF4-FFF2-40B4-BE49-F238E27FC236}">
                        <a16:creationId xmlns:a16="http://schemas.microsoft.com/office/drawing/2014/main" xmlns="" id="{4B047A8B-13D9-448C-A0F5-1C8D2D1EA21C}"/>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75" name="Striscia diagonale 874">
                    <a:extLst>
                      <a:ext uri="{FF2B5EF4-FFF2-40B4-BE49-F238E27FC236}">
                        <a16:creationId xmlns:a16="http://schemas.microsoft.com/office/drawing/2014/main" xmlns="" id="{5EE6DF22-7B9E-4F68-8270-E0125250F2B2}"/>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35" name="Gruppo 834">
                  <a:extLst>
                    <a:ext uri="{FF2B5EF4-FFF2-40B4-BE49-F238E27FC236}">
                      <a16:creationId xmlns:a16="http://schemas.microsoft.com/office/drawing/2014/main" xmlns="" id="{88F90817-7F19-42D0-B553-315328937EA6}"/>
                    </a:ext>
                  </a:extLst>
                </p:cNvPr>
                <p:cNvGrpSpPr/>
                <p:nvPr/>
              </p:nvGrpSpPr>
              <p:grpSpPr>
                <a:xfrm>
                  <a:off x="7976281" y="6094421"/>
                  <a:ext cx="1121631" cy="149211"/>
                  <a:chOff x="7918998" y="6655719"/>
                  <a:chExt cx="1121631" cy="149211"/>
                </a:xfrm>
              </p:grpSpPr>
              <p:sp>
                <p:nvSpPr>
                  <p:cNvPr id="866" name="Striscia diagonale 865">
                    <a:extLst>
                      <a:ext uri="{FF2B5EF4-FFF2-40B4-BE49-F238E27FC236}">
                        <a16:creationId xmlns:a16="http://schemas.microsoft.com/office/drawing/2014/main" xmlns="" id="{F7069493-D941-4D0A-B88D-FF5BB5E33B50}"/>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67" name="Striscia diagonale 866">
                    <a:extLst>
                      <a:ext uri="{FF2B5EF4-FFF2-40B4-BE49-F238E27FC236}">
                        <a16:creationId xmlns:a16="http://schemas.microsoft.com/office/drawing/2014/main" xmlns="" id="{1374079B-A9AE-49AB-A2A2-F687DC5460A0}"/>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68" name="Striscia diagonale 867">
                    <a:extLst>
                      <a:ext uri="{FF2B5EF4-FFF2-40B4-BE49-F238E27FC236}">
                        <a16:creationId xmlns:a16="http://schemas.microsoft.com/office/drawing/2014/main" xmlns="" id="{3B1C12B3-0955-44BD-87BC-AF6DFD5F7CD4}"/>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69" name="Striscia diagonale 868">
                    <a:extLst>
                      <a:ext uri="{FF2B5EF4-FFF2-40B4-BE49-F238E27FC236}">
                        <a16:creationId xmlns:a16="http://schemas.microsoft.com/office/drawing/2014/main" xmlns="" id="{B8F50845-A75F-4998-8BE5-7AE495D0EA19}"/>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70" name="Striscia diagonale 869">
                    <a:extLst>
                      <a:ext uri="{FF2B5EF4-FFF2-40B4-BE49-F238E27FC236}">
                        <a16:creationId xmlns:a16="http://schemas.microsoft.com/office/drawing/2014/main" xmlns="" id="{5837DF0F-170C-4732-85E3-9B2AFF2CDEAC}"/>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36" name="Gruppo 835">
                  <a:extLst>
                    <a:ext uri="{FF2B5EF4-FFF2-40B4-BE49-F238E27FC236}">
                      <a16:creationId xmlns:a16="http://schemas.microsoft.com/office/drawing/2014/main" xmlns="" id="{EAFF24F4-11C5-4B04-A731-6418B9167888}"/>
                    </a:ext>
                  </a:extLst>
                </p:cNvPr>
                <p:cNvGrpSpPr/>
                <p:nvPr/>
              </p:nvGrpSpPr>
              <p:grpSpPr>
                <a:xfrm>
                  <a:off x="7977045" y="6225685"/>
                  <a:ext cx="1121631" cy="149211"/>
                  <a:chOff x="7918998" y="6655719"/>
                  <a:chExt cx="1121631" cy="149211"/>
                </a:xfrm>
              </p:grpSpPr>
              <p:sp>
                <p:nvSpPr>
                  <p:cNvPr id="861" name="Striscia diagonale 860">
                    <a:extLst>
                      <a:ext uri="{FF2B5EF4-FFF2-40B4-BE49-F238E27FC236}">
                        <a16:creationId xmlns:a16="http://schemas.microsoft.com/office/drawing/2014/main" xmlns="" id="{E4C2DD88-6A63-44D1-9C6A-1B0FF50B4D38}"/>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62" name="Striscia diagonale 861">
                    <a:extLst>
                      <a:ext uri="{FF2B5EF4-FFF2-40B4-BE49-F238E27FC236}">
                        <a16:creationId xmlns:a16="http://schemas.microsoft.com/office/drawing/2014/main" xmlns="" id="{FEC3B5FD-7D5A-41D9-A7A2-826C2DF6CB82}"/>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63" name="Striscia diagonale 862">
                    <a:extLst>
                      <a:ext uri="{FF2B5EF4-FFF2-40B4-BE49-F238E27FC236}">
                        <a16:creationId xmlns:a16="http://schemas.microsoft.com/office/drawing/2014/main" xmlns="" id="{A2DCE080-C71F-4F03-8F59-12C90A74A2EA}"/>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64" name="Striscia diagonale 863">
                    <a:extLst>
                      <a:ext uri="{FF2B5EF4-FFF2-40B4-BE49-F238E27FC236}">
                        <a16:creationId xmlns:a16="http://schemas.microsoft.com/office/drawing/2014/main" xmlns="" id="{F895227A-E588-42D8-9E6C-F7D96E205D90}"/>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65" name="Striscia diagonale 864">
                    <a:extLst>
                      <a:ext uri="{FF2B5EF4-FFF2-40B4-BE49-F238E27FC236}">
                        <a16:creationId xmlns:a16="http://schemas.microsoft.com/office/drawing/2014/main" xmlns="" id="{B9762DF7-EA5D-4A2F-B1EE-641A03249F52}"/>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37" name="Gruppo 836">
                  <a:extLst>
                    <a:ext uri="{FF2B5EF4-FFF2-40B4-BE49-F238E27FC236}">
                      <a16:creationId xmlns:a16="http://schemas.microsoft.com/office/drawing/2014/main" xmlns="" id="{08127F91-C233-499F-911F-843A2997CE67}"/>
                    </a:ext>
                  </a:extLst>
                </p:cNvPr>
                <p:cNvGrpSpPr/>
                <p:nvPr/>
              </p:nvGrpSpPr>
              <p:grpSpPr>
                <a:xfrm>
                  <a:off x="7968743" y="6349976"/>
                  <a:ext cx="1121631" cy="149211"/>
                  <a:chOff x="7918998" y="6655719"/>
                  <a:chExt cx="1121631" cy="149211"/>
                </a:xfrm>
              </p:grpSpPr>
              <p:sp>
                <p:nvSpPr>
                  <p:cNvPr id="856" name="Striscia diagonale 855">
                    <a:extLst>
                      <a:ext uri="{FF2B5EF4-FFF2-40B4-BE49-F238E27FC236}">
                        <a16:creationId xmlns:a16="http://schemas.microsoft.com/office/drawing/2014/main" xmlns="" id="{2C127D67-0991-4962-A33D-A9513AEE9943}"/>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57" name="Striscia diagonale 856">
                    <a:extLst>
                      <a:ext uri="{FF2B5EF4-FFF2-40B4-BE49-F238E27FC236}">
                        <a16:creationId xmlns:a16="http://schemas.microsoft.com/office/drawing/2014/main" xmlns="" id="{D94D8D03-DE31-4B00-8BA7-EAD308438294}"/>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58" name="Striscia diagonale 857">
                    <a:extLst>
                      <a:ext uri="{FF2B5EF4-FFF2-40B4-BE49-F238E27FC236}">
                        <a16:creationId xmlns:a16="http://schemas.microsoft.com/office/drawing/2014/main" xmlns="" id="{3265C919-A59A-4EE6-8F82-6D8252F6ED1C}"/>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59" name="Striscia diagonale 858">
                    <a:extLst>
                      <a:ext uri="{FF2B5EF4-FFF2-40B4-BE49-F238E27FC236}">
                        <a16:creationId xmlns:a16="http://schemas.microsoft.com/office/drawing/2014/main" xmlns="" id="{CED01C35-6DC7-4E64-9710-2990D984A006}"/>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60" name="Striscia diagonale 859">
                    <a:extLst>
                      <a:ext uri="{FF2B5EF4-FFF2-40B4-BE49-F238E27FC236}">
                        <a16:creationId xmlns:a16="http://schemas.microsoft.com/office/drawing/2014/main" xmlns="" id="{BC563AD6-5FD0-476C-9CD7-69DFF6177D41}"/>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38" name="Gruppo 837">
                  <a:extLst>
                    <a:ext uri="{FF2B5EF4-FFF2-40B4-BE49-F238E27FC236}">
                      <a16:creationId xmlns:a16="http://schemas.microsoft.com/office/drawing/2014/main" xmlns="" id="{3182EB55-5818-4854-9601-51A1B7E7F848}"/>
                    </a:ext>
                  </a:extLst>
                </p:cNvPr>
                <p:cNvGrpSpPr/>
                <p:nvPr/>
              </p:nvGrpSpPr>
              <p:grpSpPr>
                <a:xfrm>
                  <a:off x="7977045" y="6482287"/>
                  <a:ext cx="1121631" cy="149211"/>
                  <a:chOff x="7918998" y="6655719"/>
                  <a:chExt cx="1121631" cy="149211"/>
                </a:xfrm>
              </p:grpSpPr>
              <p:sp>
                <p:nvSpPr>
                  <p:cNvPr id="851" name="Striscia diagonale 850">
                    <a:extLst>
                      <a:ext uri="{FF2B5EF4-FFF2-40B4-BE49-F238E27FC236}">
                        <a16:creationId xmlns:a16="http://schemas.microsoft.com/office/drawing/2014/main" xmlns="" id="{7A2A0AE8-9958-4DC1-9782-492960D0BB8E}"/>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52" name="Striscia diagonale 851">
                    <a:extLst>
                      <a:ext uri="{FF2B5EF4-FFF2-40B4-BE49-F238E27FC236}">
                        <a16:creationId xmlns:a16="http://schemas.microsoft.com/office/drawing/2014/main" xmlns="" id="{996DAA45-147C-4E81-A5A4-B3D422E5FBF0}"/>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53" name="Striscia diagonale 852">
                    <a:extLst>
                      <a:ext uri="{FF2B5EF4-FFF2-40B4-BE49-F238E27FC236}">
                        <a16:creationId xmlns:a16="http://schemas.microsoft.com/office/drawing/2014/main" xmlns="" id="{D1B75A47-526C-4546-8266-2295398FB2CA}"/>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54" name="Striscia diagonale 853">
                    <a:extLst>
                      <a:ext uri="{FF2B5EF4-FFF2-40B4-BE49-F238E27FC236}">
                        <a16:creationId xmlns:a16="http://schemas.microsoft.com/office/drawing/2014/main" xmlns="" id="{53721629-57D9-4566-AD68-88C557E0DF26}"/>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55" name="Striscia diagonale 854">
                    <a:extLst>
                      <a:ext uri="{FF2B5EF4-FFF2-40B4-BE49-F238E27FC236}">
                        <a16:creationId xmlns:a16="http://schemas.microsoft.com/office/drawing/2014/main" xmlns="" id="{93FBF90C-F5DD-44D5-8F35-9384AAE4439B}"/>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39" name="Gruppo 838">
                  <a:extLst>
                    <a:ext uri="{FF2B5EF4-FFF2-40B4-BE49-F238E27FC236}">
                      <a16:creationId xmlns:a16="http://schemas.microsoft.com/office/drawing/2014/main" xmlns="" id="{57C37F62-ACCD-4B4C-9DAE-74E36A48D1BA}"/>
                    </a:ext>
                  </a:extLst>
                </p:cNvPr>
                <p:cNvGrpSpPr/>
                <p:nvPr/>
              </p:nvGrpSpPr>
              <p:grpSpPr>
                <a:xfrm>
                  <a:off x="7965610" y="6614744"/>
                  <a:ext cx="1121631" cy="149211"/>
                  <a:chOff x="7918998" y="6655719"/>
                  <a:chExt cx="1121631" cy="149211"/>
                </a:xfrm>
              </p:grpSpPr>
              <p:sp>
                <p:nvSpPr>
                  <p:cNvPr id="846" name="Striscia diagonale 845">
                    <a:extLst>
                      <a:ext uri="{FF2B5EF4-FFF2-40B4-BE49-F238E27FC236}">
                        <a16:creationId xmlns:a16="http://schemas.microsoft.com/office/drawing/2014/main" xmlns="" id="{D6A0F1EA-D085-46D3-86A0-9624915EA140}"/>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47" name="Striscia diagonale 846">
                    <a:extLst>
                      <a:ext uri="{FF2B5EF4-FFF2-40B4-BE49-F238E27FC236}">
                        <a16:creationId xmlns:a16="http://schemas.microsoft.com/office/drawing/2014/main" xmlns="" id="{ECCADDF1-9F2D-491E-A3BF-A1852575B1DA}"/>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48" name="Striscia diagonale 847">
                    <a:extLst>
                      <a:ext uri="{FF2B5EF4-FFF2-40B4-BE49-F238E27FC236}">
                        <a16:creationId xmlns:a16="http://schemas.microsoft.com/office/drawing/2014/main" xmlns="" id="{FFBD9900-FD83-44F5-9D3A-24D3FE78C629}"/>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49" name="Striscia diagonale 848">
                    <a:extLst>
                      <a:ext uri="{FF2B5EF4-FFF2-40B4-BE49-F238E27FC236}">
                        <a16:creationId xmlns:a16="http://schemas.microsoft.com/office/drawing/2014/main" xmlns="" id="{5C16AFD0-237C-4028-A32F-BFEE9DE16EE9}"/>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50" name="Striscia diagonale 849">
                    <a:extLst>
                      <a:ext uri="{FF2B5EF4-FFF2-40B4-BE49-F238E27FC236}">
                        <a16:creationId xmlns:a16="http://schemas.microsoft.com/office/drawing/2014/main" xmlns="" id="{D468D192-B403-4860-96BE-1A896025AD17}"/>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840" name="Gruppo 839">
                  <a:extLst>
                    <a:ext uri="{FF2B5EF4-FFF2-40B4-BE49-F238E27FC236}">
                      <a16:creationId xmlns:a16="http://schemas.microsoft.com/office/drawing/2014/main" xmlns="" id="{822351B4-5B34-46F1-882B-FAA420505ACE}"/>
                    </a:ext>
                  </a:extLst>
                </p:cNvPr>
                <p:cNvGrpSpPr/>
                <p:nvPr/>
              </p:nvGrpSpPr>
              <p:grpSpPr>
                <a:xfrm>
                  <a:off x="7973913" y="6740236"/>
                  <a:ext cx="1121631" cy="149211"/>
                  <a:chOff x="7918998" y="6655719"/>
                  <a:chExt cx="1121631" cy="149211"/>
                </a:xfrm>
              </p:grpSpPr>
              <p:sp>
                <p:nvSpPr>
                  <p:cNvPr id="841" name="Striscia diagonale 840">
                    <a:extLst>
                      <a:ext uri="{FF2B5EF4-FFF2-40B4-BE49-F238E27FC236}">
                        <a16:creationId xmlns:a16="http://schemas.microsoft.com/office/drawing/2014/main" xmlns="" id="{9CF7CD90-0108-4ADB-8B1D-F8CD34CE1F79}"/>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42" name="Striscia diagonale 841">
                    <a:extLst>
                      <a:ext uri="{FF2B5EF4-FFF2-40B4-BE49-F238E27FC236}">
                        <a16:creationId xmlns:a16="http://schemas.microsoft.com/office/drawing/2014/main" xmlns="" id="{5B93965A-F922-417A-B993-B7BEA413C990}"/>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43" name="Striscia diagonale 842">
                    <a:extLst>
                      <a:ext uri="{FF2B5EF4-FFF2-40B4-BE49-F238E27FC236}">
                        <a16:creationId xmlns:a16="http://schemas.microsoft.com/office/drawing/2014/main" xmlns="" id="{F29E0513-FA03-4127-8BA7-CB5CBA8C28DF}"/>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44" name="Striscia diagonale 843">
                    <a:extLst>
                      <a:ext uri="{FF2B5EF4-FFF2-40B4-BE49-F238E27FC236}">
                        <a16:creationId xmlns:a16="http://schemas.microsoft.com/office/drawing/2014/main" xmlns="" id="{773B08D9-6A00-4B09-8C44-400210C18117}"/>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45" name="Striscia diagonale 844">
                    <a:extLst>
                      <a:ext uri="{FF2B5EF4-FFF2-40B4-BE49-F238E27FC236}">
                        <a16:creationId xmlns:a16="http://schemas.microsoft.com/office/drawing/2014/main" xmlns="" id="{76287D40-E140-4C44-BBC3-F5533C3D78A4}"/>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grpSp>
        <p:sp>
          <p:nvSpPr>
            <p:cNvPr id="661" name="Cubo 660">
              <a:extLst>
                <a:ext uri="{FF2B5EF4-FFF2-40B4-BE49-F238E27FC236}">
                  <a16:creationId xmlns:a16="http://schemas.microsoft.com/office/drawing/2014/main" xmlns="" id="{38F109DA-E01E-42A2-BEE2-01F2FC0398BA}"/>
                </a:ext>
              </a:extLst>
            </p:cNvPr>
            <p:cNvSpPr/>
            <p:nvPr/>
          </p:nvSpPr>
          <p:spPr>
            <a:xfrm rot="20718435">
              <a:off x="2671824" y="4212436"/>
              <a:ext cx="602118" cy="634483"/>
            </a:xfrm>
            <a:prstGeom prst="cube">
              <a:avLst/>
            </a:prstGeom>
            <a:solidFill>
              <a:schemeClr val="bg1">
                <a:lumMod val="50000"/>
              </a:schemeClr>
            </a:solidFill>
            <a:ln w="31750">
              <a:solidFill>
                <a:schemeClr val="tx1"/>
              </a:solidFill>
            </a:ln>
            <a:scene3d>
              <a:camera prst="orthographicFront">
                <a:rot lat="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62" name="Gruppo 661">
              <a:extLst>
                <a:ext uri="{FF2B5EF4-FFF2-40B4-BE49-F238E27FC236}">
                  <a16:creationId xmlns:a16="http://schemas.microsoft.com/office/drawing/2014/main" xmlns="" id="{15AF638D-B6D0-43F5-AEA3-7DF90CA6ED2E}"/>
                </a:ext>
              </a:extLst>
            </p:cNvPr>
            <p:cNvGrpSpPr/>
            <p:nvPr/>
          </p:nvGrpSpPr>
          <p:grpSpPr>
            <a:xfrm rot="16465645">
              <a:off x="2241585" y="4920786"/>
              <a:ext cx="1117728" cy="684180"/>
              <a:chOff x="1316151" y="4339169"/>
              <a:chExt cx="1182674" cy="648548"/>
            </a:xfrm>
            <a:scene3d>
              <a:camera prst="isometricOffAxis2Top"/>
              <a:lightRig rig="threePt" dir="t"/>
            </a:scene3d>
          </p:grpSpPr>
          <p:sp>
            <p:nvSpPr>
              <p:cNvPr id="663" name="Striscia diagonale 662">
                <a:extLst>
                  <a:ext uri="{FF2B5EF4-FFF2-40B4-BE49-F238E27FC236}">
                    <a16:creationId xmlns:a16="http://schemas.microsoft.com/office/drawing/2014/main" xmlns="" id="{4A3A3F5D-19D3-4502-9E68-D6616A02C1C1}"/>
                  </a:ext>
                </a:extLst>
              </p:cNvPr>
              <p:cNvSpPr/>
              <p:nvPr/>
            </p:nvSpPr>
            <p:spPr>
              <a:xfrm rot="2552784" flipH="1">
                <a:off x="2231262" y="4517816"/>
                <a:ext cx="267563" cy="276205"/>
              </a:xfrm>
              <a:prstGeom prst="diagStripe">
                <a:avLst>
                  <a:gd name="adj" fmla="val 1"/>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664" name="Gruppo 663">
                <a:extLst>
                  <a:ext uri="{FF2B5EF4-FFF2-40B4-BE49-F238E27FC236}">
                    <a16:creationId xmlns:a16="http://schemas.microsoft.com/office/drawing/2014/main" xmlns="" id="{5FBDA46E-0160-49A3-AD1D-F59804ED20A9}"/>
                  </a:ext>
                </a:extLst>
              </p:cNvPr>
              <p:cNvGrpSpPr/>
              <p:nvPr/>
            </p:nvGrpSpPr>
            <p:grpSpPr>
              <a:xfrm>
                <a:off x="1316151" y="4339171"/>
                <a:ext cx="505463" cy="648546"/>
                <a:chOff x="7899320" y="5232894"/>
                <a:chExt cx="1262039" cy="1688470"/>
              </a:xfrm>
            </p:grpSpPr>
            <p:sp>
              <p:nvSpPr>
                <p:cNvPr id="745" name="Rettangolo 744">
                  <a:extLst>
                    <a:ext uri="{FF2B5EF4-FFF2-40B4-BE49-F238E27FC236}">
                      <a16:creationId xmlns:a16="http://schemas.microsoft.com/office/drawing/2014/main" xmlns="" id="{12D77380-B357-4225-948F-21DBF4F35D26}"/>
                    </a:ext>
                  </a:extLst>
                </p:cNvPr>
                <p:cNvSpPr/>
                <p:nvPr/>
              </p:nvSpPr>
              <p:spPr>
                <a:xfrm rot="16200000">
                  <a:off x="7697270" y="5457274"/>
                  <a:ext cx="1666140" cy="1262039"/>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6" name="Gruppo 745">
                  <a:extLst>
                    <a:ext uri="{FF2B5EF4-FFF2-40B4-BE49-F238E27FC236}">
                      <a16:creationId xmlns:a16="http://schemas.microsoft.com/office/drawing/2014/main" xmlns="" id="{6B3C955A-FE71-4A21-ADA3-C03C623F956E}"/>
                    </a:ext>
                  </a:extLst>
                </p:cNvPr>
                <p:cNvGrpSpPr/>
                <p:nvPr/>
              </p:nvGrpSpPr>
              <p:grpSpPr>
                <a:xfrm>
                  <a:off x="7969524" y="5232894"/>
                  <a:ext cx="1121631" cy="149211"/>
                  <a:chOff x="7918998" y="6655719"/>
                  <a:chExt cx="1121631" cy="149211"/>
                </a:xfrm>
              </p:grpSpPr>
              <p:sp>
                <p:nvSpPr>
                  <p:cNvPr id="819" name="Striscia diagonale 818">
                    <a:extLst>
                      <a:ext uri="{FF2B5EF4-FFF2-40B4-BE49-F238E27FC236}">
                        <a16:creationId xmlns:a16="http://schemas.microsoft.com/office/drawing/2014/main" xmlns="" id="{81047CDD-2779-459E-8E9F-DDC53332BACF}"/>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20" name="Striscia diagonale 819">
                    <a:extLst>
                      <a:ext uri="{FF2B5EF4-FFF2-40B4-BE49-F238E27FC236}">
                        <a16:creationId xmlns:a16="http://schemas.microsoft.com/office/drawing/2014/main" xmlns="" id="{1990EF38-E27A-40E4-BF71-D410713D5FA1}"/>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21" name="Striscia diagonale 820">
                    <a:extLst>
                      <a:ext uri="{FF2B5EF4-FFF2-40B4-BE49-F238E27FC236}">
                        <a16:creationId xmlns:a16="http://schemas.microsoft.com/office/drawing/2014/main" xmlns="" id="{2EAE95B0-1414-4567-9838-56ED612356AC}"/>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22" name="Striscia diagonale 821">
                    <a:extLst>
                      <a:ext uri="{FF2B5EF4-FFF2-40B4-BE49-F238E27FC236}">
                        <a16:creationId xmlns:a16="http://schemas.microsoft.com/office/drawing/2014/main" xmlns="" id="{D0D00C41-0098-48CA-B4B8-2B3FFF32FD35}"/>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23" name="Striscia diagonale 822">
                    <a:extLst>
                      <a:ext uri="{FF2B5EF4-FFF2-40B4-BE49-F238E27FC236}">
                        <a16:creationId xmlns:a16="http://schemas.microsoft.com/office/drawing/2014/main" xmlns="" id="{A66406EC-56B3-4FF7-8830-BE7E11A56F67}"/>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47" name="Gruppo 746">
                  <a:extLst>
                    <a:ext uri="{FF2B5EF4-FFF2-40B4-BE49-F238E27FC236}">
                      <a16:creationId xmlns:a16="http://schemas.microsoft.com/office/drawing/2014/main" xmlns="" id="{4F557AC3-11A0-4B1D-9ED9-CB388DEA31C3}"/>
                    </a:ext>
                  </a:extLst>
                </p:cNvPr>
                <p:cNvGrpSpPr/>
                <p:nvPr/>
              </p:nvGrpSpPr>
              <p:grpSpPr>
                <a:xfrm>
                  <a:off x="7969524" y="5340095"/>
                  <a:ext cx="1121631" cy="149211"/>
                  <a:chOff x="7918998" y="6655719"/>
                  <a:chExt cx="1121631" cy="149211"/>
                </a:xfrm>
              </p:grpSpPr>
              <p:sp>
                <p:nvSpPr>
                  <p:cNvPr id="814" name="Striscia diagonale 813">
                    <a:extLst>
                      <a:ext uri="{FF2B5EF4-FFF2-40B4-BE49-F238E27FC236}">
                        <a16:creationId xmlns:a16="http://schemas.microsoft.com/office/drawing/2014/main" xmlns="" id="{0D7825B4-6E29-4F06-9906-EAC68E2AC62B}"/>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15" name="Striscia diagonale 814">
                    <a:extLst>
                      <a:ext uri="{FF2B5EF4-FFF2-40B4-BE49-F238E27FC236}">
                        <a16:creationId xmlns:a16="http://schemas.microsoft.com/office/drawing/2014/main" xmlns="" id="{66683B05-28CA-4C47-9570-030BD4FC5E7C}"/>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16" name="Striscia diagonale 815">
                    <a:extLst>
                      <a:ext uri="{FF2B5EF4-FFF2-40B4-BE49-F238E27FC236}">
                        <a16:creationId xmlns:a16="http://schemas.microsoft.com/office/drawing/2014/main" xmlns="" id="{B78E7FD0-4C72-434A-83A9-64FCCB124E0E}"/>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17" name="Striscia diagonale 816">
                    <a:extLst>
                      <a:ext uri="{FF2B5EF4-FFF2-40B4-BE49-F238E27FC236}">
                        <a16:creationId xmlns:a16="http://schemas.microsoft.com/office/drawing/2014/main" xmlns="" id="{8AD0AB38-99FC-49BD-B2A9-0F134F03F9DA}"/>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18" name="Striscia diagonale 817">
                    <a:extLst>
                      <a:ext uri="{FF2B5EF4-FFF2-40B4-BE49-F238E27FC236}">
                        <a16:creationId xmlns:a16="http://schemas.microsoft.com/office/drawing/2014/main" xmlns="" id="{567F69E2-9060-438D-B5AC-44D069A5F9DD}"/>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48" name="Gruppo 747">
                  <a:extLst>
                    <a:ext uri="{FF2B5EF4-FFF2-40B4-BE49-F238E27FC236}">
                      <a16:creationId xmlns:a16="http://schemas.microsoft.com/office/drawing/2014/main" xmlns="" id="{0ADC02EE-8B9F-46A2-9C94-376145268D33}"/>
                    </a:ext>
                  </a:extLst>
                </p:cNvPr>
                <p:cNvGrpSpPr/>
                <p:nvPr/>
              </p:nvGrpSpPr>
              <p:grpSpPr>
                <a:xfrm>
                  <a:off x="7977045" y="5451118"/>
                  <a:ext cx="1121631" cy="149211"/>
                  <a:chOff x="7918998" y="6655719"/>
                  <a:chExt cx="1121631" cy="149211"/>
                </a:xfrm>
              </p:grpSpPr>
              <p:sp>
                <p:nvSpPr>
                  <p:cNvPr id="809" name="Striscia diagonale 808">
                    <a:extLst>
                      <a:ext uri="{FF2B5EF4-FFF2-40B4-BE49-F238E27FC236}">
                        <a16:creationId xmlns:a16="http://schemas.microsoft.com/office/drawing/2014/main" xmlns="" id="{C95D0CFE-7F7C-4A98-A3BE-71D084D94380}"/>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10" name="Striscia diagonale 809">
                    <a:extLst>
                      <a:ext uri="{FF2B5EF4-FFF2-40B4-BE49-F238E27FC236}">
                        <a16:creationId xmlns:a16="http://schemas.microsoft.com/office/drawing/2014/main" xmlns="" id="{DE680D18-CBD5-449A-9CF6-7513ACB8698D}"/>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11" name="Striscia diagonale 810">
                    <a:extLst>
                      <a:ext uri="{FF2B5EF4-FFF2-40B4-BE49-F238E27FC236}">
                        <a16:creationId xmlns:a16="http://schemas.microsoft.com/office/drawing/2014/main" xmlns="" id="{5AF1798F-DAB7-4CC1-853F-BBC08E9BB997}"/>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12" name="Striscia diagonale 811">
                    <a:extLst>
                      <a:ext uri="{FF2B5EF4-FFF2-40B4-BE49-F238E27FC236}">
                        <a16:creationId xmlns:a16="http://schemas.microsoft.com/office/drawing/2014/main" xmlns="" id="{EBBF2745-653F-4CC9-877C-625153AA5143}"/>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13" name="Striscia diagonale 812">
                    <a:extLst>
                      <a:ext uri="{FF2B5EF4-FFF2-40B4-BE49-F238E27FC236}">
                        <a16:creationId xmlns:a16="http://schemas.microsoft.com/office/drawing/2014/main" xmlns="" id="{1D621672-B125-4884-B678-438F6BE25CEF}"/>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49" name="Gruppo 748">
                  <a:extLst>
                    <a:ext uri="{FF2B5EF4-FFF2-40B4-BE49-F238E27FC236}">
                      <a16:creationId xmlns:a16="http://schemas.microsoft.com/office/drawing/2014/main" xmlns="" id="{D86957A9-51A6-42E9-BF46-D4F2DA4B7C70}"/>
                    </a:ext>
                  </a:extLst>
                </p:cNvPr>
                <p:cNvGrpSpPr/>
                <p:nvPr/>
              </p:nvGrpSpPr>
              <p:grpSpPr>
                <a:xfrm>
                  <a:off x="7979349" y="5576810"/>
                  <a:ext cx="1121631" cy="149211"/>
                  <a:chOff x="7918998" y="6655719"/>
                  <a:chExt cx="1121631" cy="149211"/>
                </a:xfrm>
              </p:grpSpPr>
              <p:sp>
                <p:nvSpPr>
                  <p:cNvPr id="804" name="Striscia diagonale 803">
                    <a:extLst>
                      <a:ext uri="{FF2B5EF4-FFF2-40B4-BE49-F238E27FC236}">
                        <a16:creationId xmlns:a16="http://schemas.microsoft.com/office/drawing/2014/main" xmlns="" id="{3C4B1D1C-DC70-4B71-B23F-0D43CA6F36C1}"/>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05" name="Striscia diagonale 804">
                    <a:extLst>
                      <a:ext uri="{FF2B5EF4-FFF2-40B4-BE49-F238E27FC236}">
                        <a16:creationId xmlns:a16="http://schemas.microsoft.com/office/drawing/2014/main" xmlns="" id="{355C3CCE-4FF4-4053-A5BA-D59758634970}"/>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06" name="Striscia diagonale 805">
                    <a:extLst>
                      <a:ext uri="{FF2B5EF4-FFF2-40B4-BE49-F238E27FC236}">
                        <a16:creationId xmlns:a16="http://schemas.microsoft.com/office/drawing/2014/main" xmlns="" id="{C7FC2972-31A3-478B-B1FA-A3757D4F70D2}"/>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07" name="Striscia diagonale 806">
                    <a:extLst>
                      <a:ext uri="{FF2B5EF4-FFF2-40B4-BE49-F238E27FC236}">
                        <a16:creationId xmlns:a16="http://schemas.microsoft.com/office/drawing/2014/main" xmlns="" id="{0441CF47-5EEB-4498-8A3F-AA8C44142211}"/>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08" name="Striscia diagonale 807">
                    <a:extLst>
                      <a:ext uri="{FF2B5EF4-FFF2-40B4-BE49-F238E27FC236}">
                        <a16:creationId xmlns:a16="http://schemas.microsoft.com/office/drawing/2014/main" xmlns="" id="{E9405F08-CAA3-4EEE-A4A9-232E0C864CA1}"/>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50" name="Gruppo 749">
                  <a:extLst>
                    <a:ext uri="{FF2B5EF4-FFF2-40B4-BE49-F238E27FC236}">
                      <a16:creationId xmlns:a16="http://schemas.microsoft.com/office/drawing/2014/main" xmlns="" id="{6DF1F691-6BBE-4A88-87B4-CFDC97FC53BA}"/>
                    </a:ext>
                  </a:extLst>
                </p:cNvPr>
                <p:cNvGrpSpPr/>
                <p:nvPr/>
              </p:nvGrpSpPr>
              <p:grpSpPr>
                <a:xfrm>
                  <a:off x="7973908" y="5690434"/>
                  <a:ext cx="1121631" cy="149211"/>
                  <a:chOff x="7918998" y="6655719"/>
                  <a:chExt cx="1121631" cy="149211"/>
                </a:xfrm>
              </p:grpSpPr>
              <p:sp>
                <p:nvSpPr>
                  <p:cNvPr id="799" name="Striscia diagonale 798">
                    <a:extLst>
                      <a:ext uri="{FF2B5EF4-FFF2-40B4-BE49-F238E27FC236}">
                        <a16:creationId xmlns:a16="http://schemas.microsoft.com/office/drawing/2014/main" xmlns="" id="{15FAADC4-0D7A-40BB-AB2C-E895852C581F}"/>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00" name="Striscia diagonale 799">
                    <a:extLst>
                      <a:ext uri="{FF2B5EF4-FFF2-40B4-BE49-F238E27FC236}">
                        <a16:creationId xmlns:a16="http://schemas.microsoft.com/office/drawing/2014/main" xmlns="" id="{8B778D0F-70FA-4EE0-9C97-332F13E2F7AF}"/>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01" name="Striscia diagonale 800">
                    <a:extLst>
                      <a:ext uri="{FF2B5EF4-FFF2-40B4-BE49-F238E27FC236}">
                        <a16:creationId xmlns:a16="http://schemas.microsoft.com/office/drawing/2014/main" xmlns="" id="{47B71615-949A-4B86-9A42-6D1863E8A608}"/>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02" name="Striscia diagonale 801">
                    <a:extLst>
                      <a:ext uri="{FF2B5EF4-FFF2-40B4-BE49-F238E27FC236}">
                        <a16:creationId xmlns:a16="http://schemas.microsoft.com/office/drawing/2014/main" xmlns="" id="{753CE4EC-FE6F-4C4C-B378-85A8A460329E}"/>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803" name="Striscia diagonale 802">
                    <a:extLst>
                      <a:ext uri="{FF2B5EF4-FFF2-40B4-BE49-F238E27FC236}">
                        <a16:creationId xmlns:a16="http://schemas.microsoft.com/office/drawing/2014/main" xmlns="" id="{00785E6C-757A-480B-AEC2-509099EB743A}"/>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51" name="Gruppo 750">
                  <a:extLst>
                    <a:ext uri="{FF2B5EF4-FFF2-40B4-BE49-F238E27FC236}">
                      <a16:creationId xmlns:a16="http://schemas.microsoft.com/office/drawing/2014/main" xmlns="" id="{A8C0CC2D-0AF5-4A2C-AEFA-2A747B80DCF1}"/>
                    </a:ext>
                  </a:extLst>
                </p:cNvPr>
                <p:cNvGrpSpPr/>
                <p:nvPr/>
              </p:nvGrpSpPr>
              <p:grpSpPr>
                <a:xfrm>
                  <a:off x="7976239" y="5813986"/>
                  <a:ext cx="1121631" cy="149211"/>
                  <a:chOff x="7918998" y="6655719"/>
                  <a:chExt cx="1121631" cy="149211"/>
                </a:xfrm>
              </p:grpSpPr>
              <p:sp>
                <p:nvSpPr>
                  <p:cNvPr id="794" name="Striscia diagonale 793">
                    <a:extLst>
                      <a:ext uri="{FF2B5EF4-FFF2-40B4-BE49-F238E27FC236}">
                        <a16:creationId xmlns:a16="http://schemas.microsoft.com/office/drawing/2014/main" xmlns="" id="{B297B5A4-2934-4A45-B2DC-4720F5FF40F8}"/>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95" name="Striscia diagonale 794">
                    <a:extLst>
                      <a:ext uri="{FF2B5EF4-FFF2-40B4-BE49-F238E27FC236}">
                        <a16:creationId xmlns:a16="http://schemas.microsoft.com/office/drawing/2014/main" xmlns="" id="{A8D0BB39-AE6E-444E-9FA8-6E26624B0B49}"/>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96" name="Striscia diagonale 795">
                    <a:extLst>
                      <a:ext uri="{FF2B5EF4-FFF2-40B4-BE49-F238E27FC236}">
                        <a16:creationId xmlns:a16="http://schemas.microsoft.com/office/drawing/2014/main" xmlns="" id="{7AB9B53A-6246-4B75-8B76-27FFAAA4346C}"/>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97" name="Striscia diagonale 796">
                    <a:extLst>
                      <a:ext uri="{FF2B5EF4-FFF2-40B4-BE49-F238E27FC236}">
                        <a16:creationId xmlns:a16="http://schemas.microsoft.com/office/drawing/2014/main" xmlns="" id="{784B4676-F132-4BF9-9463-45A623B58782}"/>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98" name="Striscia diagonale 797">
                    <a:extLst>
                      <a:ext uri="{FF2B5EF4-FFF2-40B4-BE49-F238E27FC236}">
                        <a16:creationId xmlns:a16="http://schemas.microsoft.com/office/drawing/2014/main" xmlns="" id="{1C6EBE3D-28E2-43E2-AC84-BA2B7B3DC5F5}"/>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52" name="Gruppo 751">
                  <a:extLst>
                    <a:ext uri="{FF2B5EF4-FFF2-40B4-BE49-F238E27FC236}">
                      <a16:creationId xmlns:a16="http://schemas.microsoft.com/office/drawing/2014/main" xmlns="" id="{DD0F3213-F312-4544-B637-20EF7AB50866}"/>
                    </a:ext>
                  </a:extLst>
                </p:cNvPr>
                <p:cNvGrpSpPr/>
                <p:nvPr/>
              </p:nvGrpSpPr>
              <p:grpSpPr>
                <a:xfrm>
                  <a:off x="7977045" y="5957706"/>
                  <a:ext cx="1121631" cy="149211"/>
                  <a:chOff x="7918998" y="6655719"/>
                  <a:chExt cx="1121631" cy="149211"/>
                </a:xfrm>
              </p:grpSpPr>
              <p:sp>
                <p:nvSpPr>
                  <p:cNvPr id="789" name="Striscia diagonale 788">
                    <a:extLst>
                      <a:ext uri="{FF2B5EF4-FFF2-40B4-BE49-F238E27FC236}">
                        <a16:creationId xmlns:a16="http://schemas.microsoft.com/office/drawing/2014/main" xmlns="" id="{9DA1FDDC-B637-4627-9D11-90EF6B5216CF}"/>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90" name="Striscia diagonale 789">
                    <a:extLst>
                      <a:ext uri="{FF2B5EF4-FFF2-40B4-BE49-F238E27FC236}">
                        <a16:creationId xmlns:a16="http://schemas.microsoft.com/office/drawing/2014/main" xmlns="" id="{EB29D7BD-0834-4ABA-96F7-C999531B97CB}"/>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91" name="Striscia diagonale 790">
                    <a:extLst>
                      <a:ext uri="{FF2B5EF4-FFF2-40B4-BE49-F238E27FC236}">
                        <a16:creationId xmlns:a16="http://schemas.microsoft.com/office/drawing/2014/main" xmlns="" id="{2C583301-4BEC-44F5-BB39-DF508CBCE6BD}"/>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92" name="Striscia diagonale 791">
                    <a:extLst>
                      <a:ext uri="{FF2B5EF4-FFF2-40B4-BE49-F238E27FC236}">
                        <a16:creationId xmlns:a16="http://schemas.microsoft.com/office/drawing/2014/main" xmlns="" id="{71A5215F-2156-4471-872E-AD970C16503A}"/>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93" name="Striscia diagonale 792">
                    <a:extLst>
                      <a:ext uri="{FF2B5EF4-FFF2-40B4-BE49-F238E27FC236}">
                        <a16:creationId xmlns:a16="http://schemas.microsoft.com/office/drawing/2014/main" xmlns="" id="{298CD0D2-551D-4350-B947-7772BF009854}"/>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53" name="Gruppo 752">
                  <a:extLst>
                    <a:ext uri="{FF2B5EF4-FFF2-40B4-BE49-F238E27FC236}">
                      <a16:creationId xmlns:a16="http://schemas.microsoft.com/office/drawing/2014/main" xmlns="" id="{75AE0FCB-EBBB-4B7D-A35F-D5E329010B98}"/>
                    </a:ext>
                  </a:extLst>
                </p:cNvPr>
                <p:cNvGrpSpPr/>
                <p:nvPr/>
              </p:nvGrpSpPr>
              <p:grpSpPr>
                <a:xfrm>
                  <a:off x="7976281" y="6094421"/>
                  <a:ext cx="1121631" cy="149211"/>
                  <a:chOff x="7918998" y="6655719"/>
                  <a:chExt cx="1121631" cy="149211"/>
                </a:xfrm>
              </p:grpSpPr>
              <p:sp>
                <p:nvSpPr>
                  <p:cNvPr id="784" name="Striscia diagonale 783">
                    <a:extLst>
                      <a:ext uri="{FF2B5EF4-FFF2-40B4-BE49-F238E27FC236}">
                        <a16:creationId xmlns:a16="http://schemas.microsoft.com/office/drawing/2014/main" xmlns="" id="{8CC04960-F411-413A-8E06-7C9C7906DBD8}"/>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85" name="Striscia diagonale 784">
                    <a:extLst>
                      <a:ext uri="{FF2B5EF4-FFF2-40B4-BE49-F238E27FC236}">
                        <a16:creationId xmlns:a16="http://schemas.microsoft.com/office/drawing/2014/main" xmlns="" id="{70C731C5-0AE4-4D78-B236-AE09351E8D13}"/>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86" name="Striscia diagonale 785">
                    <a:extLst>
                      <a:ext uri="{FF2B5EF4-FFF2-40B4-BE49-F238E27FC236}">
                        <a16:creationId xmlns:a16="http://schemas.microsoft.com/office/drawing/2014/main" xmlns="" id="{05F84AEF-6396-4481-845B-17B6AB2A21D0}"/>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87" name="Striscia diagonale 786">
                    <a:extLst>
                      <a:ext uri="{FF2B5EF4-FFF2-40B4-BE49-F238E27FC236}">
                        <a16:creationId xmlns:a16="http://schemas.microsoft.com/office/drawing/2014/main" xmlns="" id="{B4AF920C-D5E9-43F0-A8A9-9BF5C8A851A9}"/>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88" name="Striscia diagonale 787">
                    <a:extLst>
                      <a:ext uri="{FF2B5EF4-FFF2-40B4-BE49-F238E27FC236}">
                        <a16:creationId xmlns:a16="http://schemas.microsoft.com/office/drawing/2014/main" xmlns="" id="{793FEC48-36F6-4749-BA8E-DA3689F84A26}"/>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54" name="Gruppo 753">
                  <a:extLst>
                    <a:ext uri="{FF2B5EF4-FFF2-40B4-BE49-F238E27FC236}">
                      <a16:creationId xmlns:a16="http://schemas.microsoft.com/office/drawing/2014/main" xmlns="" id="{5F29F632-75A1-4004-A6BA-BEFB7D8A37A1}"/>
                    </a:ext>
                  </a:extLst>
                </p:cNvPr>
                <p:cNvGrpSpPr/>
                <p:nvPr/>
              </p:nvGrpSpPr>
              <p:grpSpPr>
                <a:xfrm>
                  <a:off x="7977045" y="6225685"/>
                  <a:ext cx="1121631" cy="149211"/>
                  <a:chOff x="7918998" y="6655719"/>
                  <a:chExt cx="1121631" cy="149211"/>
                </a:xfrm>
              </p:grpSpPr>
              <p:sp>
                <p:nvSpPr>
                  <p:cNvPr id="779" name="Striscia diagonale 778">
                    <a:extLst>
                      <a:ext uri="{FF2B5EF4-FFF2-40B4-BE49-F238E27FC236}">
                        <a16:creationId xmlns:a16="http://schemas.microsoft.com/office/drawing/2014/main" xmlns="" id="{FFA35C5C-BE52-4E98-9842-48399A44AAC2}"/>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80" name="Striscia diagonale 779">
                    <a:extLst>
                      <a:ext uri="{FF2B5EF4-FFF2-40B4-BE49-F238E27FC236}">
                        <a16:creationId xmlns:a16="http://schemas.microsoft.com/office/drawing/2014/main" xmlns="" id="{88882E63-C12C-4689-9BF5-6F48A4890B34}"/>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81" name="Striscia diagonale 780">
                    <a:extLst>
                      <a:ext uri="{FF2B5EF4-FFF2-40B4-BE49-F238E27FC236}">
                        <a16:creationId xmlns:a16="http://schemas.microsoft.com/office/drawing/2014/main" xmlns="" id="{50FFC59C-5375-4944-B742-8F6E43CDECAC}"/>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82" name="Striscia diagonale 781">
                    <a:extLst>
                      <a:ext uri="{FF2B5EF4-FFF2-40B4-BE49-F238E27FC236}">
                        <a16:creationId xmlns:a16="http://schemas.microsoft.com/office/drawing/2014/main" xmlns="" id="{95B72D81-6609-496F-B662-F02F7CBB2324}"/>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83" name="Striscia diagonale 782">
                    <a:extLst>
                      <a:ext uri="{FF2B5EF4-FFF2-40B4-BE49-F238E27FC236}">
                        <a16:creationId xmlns:a16="http://schemas.microsoft.com/office/drawing/2014/main" xmlns="" id="{CFFA8E7B-954D-4886-84FA-46901BB52D18}"/>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55" name="Gruppo 754">
                  <a:extLst>
                    <a:ext uri="{FF2B5EF4-FFF2-40B4-BE49-F238E27FC236}">
                      <a16:creationId xmlns:a16="http://schemas.microsoft.com/office/drawing/2014/main" xmlns="" id="{0DE9AFB6-DBC0-4ADE-9C03-F66372C92EB5}"/>
                    </a:ext>
                  </a:extLst>
                </p:cNvPr>
                <p:cNvGrpSpPr/>
                <p:nvPr/>
              </p:nvGrpSpPr>
              <p:grpSpPr>
                <a:xfrm>
                  <a:off x="7968743" y="6349976"/>
                  <a:ext cx="1121631" cy="149211"/>
                  <a:chOff x="7918998" y="6655719"/>
                  <a:chExt cx="1121631" cy="149211"/>
                </a:xfrm>
              </p:grpSpPr>
              <p:sp>
                <p:nvSpPr>
                  <p:cNvPr id="774" name="Striscia diagonale 773">
                    <a:extLst>
                      <a:ext uri="{FF2B5EF4-FFF2-40B4-BE49-F238E27FC236}">
                        <a16:creationId xmlns:a16="http://schemas.microsoft.com/office/drawing/2014/main" xmlns="" id="{7FF54FD4-B55E-4630-8A5A-68D9D136211B}"/>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75" name="Striscia diagonale 774">
                    <a:extLst>
                      <a:ext uri="{FF2B5EF4-FFF2-40B4-BE49-F238E27FC236}">
                        <a16:creationId xmlns:a16="http://schemas.microsoft.com/office/drawing/2014/main" xmlns="" id="{424954EA-D6BF-417B-B502-4B5017F6B580}"/>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76" name="Striscia diagonale 775">
                    <a:extLst>
                      <a:ext uri="{FF2B5EF4-FFF2-40B4-BE49-F238E27FC236}">
                        <a16:creationId xmlns:a16="http://schemas.microsoft.com/office/drawing/2014/main" xmlns="" id="{3BE2DA90-5A04-4B60-8163-82DB399EB846}"/>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77" name="Striscia diagonale 776">
                    <a:extLst>
                      <a:ext uri="{FF2B5EF4-FFF2-40B4-BE49-F238E27FC236}">
                        <a16:creationId xmlns:a16="http://schemas.microsoft.com/office/drawing/2014/main" xmlns="" id="{7D849F29-1AB4-488E-A9C0-6AB4C1770542}"/>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78" name="Striscia diagonale 777">
                    <a:extLst>
                      <a:ext uri="{FF2B5EF4-FFF2-40B4-BE49-F238E27FC236}">
                        <a16:creationId xmlns:a16="http://schemas.microsoft.com/office/drawing/2014/main" xmlns="" id="{4DF4BE48-A61F-4803-9FA3-7909759A9A16}"/>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56" name="Gruppo 755">
                  <a:extLst>
                    <a:ext uri="{FF2B5EF4-FFF2-40B4-BE49-F238E27FC236}">
                      <a16:creationId xmlns:a16="http://schemas.microsoft.com/office/drawing/2014/main" xmlns="" id="{8D5E55B3-B72C-463A-BC29-09E489C5C687}"/>
                    </a:ext>
                  </a:extLst>
                </p:cNvPr>
                <p:cNvGrpSpPr/>
                <p:nvPr/>
              </p:nvGrpSpPr>
              <p:grpSpPr>
                <a:xfrm>
                  <a:off x="7977045" y="6482287"/>
                  <a:ext cx="1121631" cy="149211"/>
                  <a:chOff x="7918998" y="6655719"/>
                  <a:chExt cx="1121631" cy="149211"/>
                </a:xfrm>
              </p:grpSpPr>
              <p:sp>
                <p:nvSpPr>
                  <p:cNvPr id="769" name="Striscia diagonale 768">
                    <a:extLst>
                      <a:ext uri="{FF2B5EF4-FFF2-40B4-BE49-F238E27FC236}">
                        <a16:creationId xmlns:a16="http://schemas.microsoft.com/office/drawing/2014/main" xmlns="" id="{B3CC20EA-52AF-4E9F-B56D-DC145290597F}"/>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70" name="Striscia diagonale 769">
                    <a:extLst>
                      <a:ext uri="{FF2B5EF4-FFF2-40B4-BE49-F238E27FC236}">
                        <a16:creationId xmlns:a16="http://schemas.microsoft.com/office/drawing/2014/main" xmlns="" id="{8B40E804-2D95-4FA0-8AC9-B3AE5B38FFA5}"/>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71" name="Striscia diagonale 770">
                    <a:extLst>
                      <a:ext uri="{FF2B5EF4-FFF2-40B4-BE49-F238E27FC236}">
                        <a16:creationId xmlns:a16="http://schemas.microsoft.com/office/drawing/2014/main" xmlns="" id="{5C509FED-BD45-4638-A7F1-6F5CB31EA915}"/>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72" name="Striscia diagonale 771">
                    <a:extLst>
                      <a:ext uri="{FF2B5EF4-FFF2-40B4-BE49-F238E27FC236}">
                        <a16:creationId xmlns:a16="http://schemas.microsoft.com/office/drawing/2014/main" xmlns="" id="{52FBC0ED-4B5B-4333-A8AD-C1A7E552BEA7}"/>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73" name="Striscia diagonale 772">
                    <a:extLst>
                      <a:ext uri="{FF2B5EF4-FFF2-40B4-BE49-F238E27FC236}">
                        <a16:creationId xmlns:a16="http://schemas.microsoft.com/office/drawing/2014/main" xmlns="" id="{5E1E3524-F515-448E-A351-F246C7D995E5}"/>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57" name="Gruppo 756">
                  <a:extLst>
                    <a:ext uri="{FF2B5EF4-FFF2-40B4-BE49-F238E27FC236}">
                      <a16:creationId xmlns:a16="http://schemas.microsoft.com/office/drawing/2014/main" xmlns="" id="{3FFEDC17-4CC0-4C67-9976-F30DCF1DFDA5}"/>
                    </a:ext>
                  </a:extLst>
                </p:cNvPr>
                <p:cNvGrpSpPr/>
                <p:nvPr/>
              </p:nvGrpSpPr>
              <p:grpSpPr>
                <a:xfrm>
                  <a:off x="7965610" y="6614744"/>
                  <a:ext cx="1121631" cy="149211"/>
                  <a:chOff x="7918998" y="6655719"/>
                  <a:chExt cx="1121631" cy="149211"/>
                </a:xfrm>
              </p:grpSpPr>
              <p:sp>
                <p:nvSpPr>
                  <p:cNvPr id="764" name="Striscia diagonale 763">
                    <a:extLst>
                      <a:ext uri="{FF2B5EF4-FFF2-40B4-BE49-F238E27FC236}">
                        <a16:creationId xmlns:a16="http://schemas.microsoft.com/office/drawing/2014/main" xmlns="" id="{CE0CE183-91EF-4200-8AD6-FD33C4A271F9}"/>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65" name="Striscia diagonale 764">
                    <a:extLst>
                      <a:ext uri="{FF2B5EF4-FFF2-40B4-BE49-F238E27FC236}">
                        <a16:creationId xmlns:a16="http://schemas.microsoft.com/office/drawing/2014/main" xmlns="" id="{FB5558BA-8E71-44D0-8EE7-51EB28F86377}"/>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66" name="Striscia diagonale 765">
                    <a:extLst>
                      <a:ext uri="{FF2B5EF4-FFF2-40B4-BE49-F238E27FC236}">
                        <a16:creationId xmlns:a16="http://schemas.microsoft.com/office/drawing/2014/main" xmlns="" id="{84D6CFBA-8FBA-45E9-BAE7-40CF47858668}"/>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67" name="Striscia diagonale 766">
                    <a:extLst>
                      <a:ext uri="{FF2B5EF4-FFF2-40B4-BE49-F238E27FC236}">
                        <a16:creationId xmlns:a16="http://schemas.microsoft.com/office/drawing/2014/main" xmlns="" id="{C83D9D9F-5E58-4348-A291-D6652F7CD1F6}"/>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68" name="Striscia diagonale 767">
                    <a:extLst>
                      <a:ext uri="{FF2B5EF4-FFF2-40B4-BE49-F238E27FC236}">
                        <a16:creationId xmlns:a16="http://schemas.microsoft.com/office/drawing/2014/main" xmlns="" id="{65B87F38-CCAA-48E1-B17C-5591D9948C22}"/>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758" name="Gruppo 757">
                  <a:extLst>
                    <a:ext uri="{FF2B5EF4-FFF2-40B4-BE49-F238E27FC236}">
                      <a16:creationId xmlns:a16="http://schemas.microsoft.com/office/drawing/2014/main" xmlns="" id="{679524D4-6AE6-4B57-BE82-1597703FC748}"/>
                    </a:ext>
                  </a:extLst>
                </p:cNvPr>
                <p:cNvGrpSpPr/>
                <p:nvPr/>
              </p:nvGrpSpPr>
              <p:grpSpPr>
                <a:xfrm>
                  <a:off x="7973913" y="6740236"/>
                  <a:ext cx="1121631" cy="149211"/>
                  <a:chOff x="7918998" y="6655719"/>
                  <a:chExt cx="1121631" cy="149211"/>
                </a:xfrm>
              </p:grpSpPr>
              <p:sp>
                <p:nvSpPr>
                  <p:cNvPr id="759" name="Striscia diagonale 758">
                    <a:extLst>
                      <a:ext uri="{FF2B5EF4-FFF2-40B4-BE49-F238E27FC236}">
                        <a16:creationId xmlns:a16="http://schemas.microsoft.com/office/drawing/2014/main" xmlns="" id="{B692B43A-CC27-453B-B682-137FC04F56F6}"/>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60" name="Striscia diagonale 759">
                    <a:extLst>
                      <a:ext uri="{FF2B5EF4-FFF2-40B4-BE49-F238E27FC236}">
                        <a16:creationId xmlns:a16="http://schemas.microsoft.com/office/drawing/2014/main" xmlns="" id="{035649F5-26AE-46B3-8D33-D8922AAA4B45}"/>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61" name="Striscia diagonale 760">
                    <a:extLst>
                      <a:ext uri="{FF2B5EF4-FFF2-40B4-BE49-F238E27FC236}">
                        <a16:creationId xmlns:a16="http://schemas.microsoft.com/office/drawing/2014/main" xmlns="" id="{F3311567-9C68-447A-AFD8-2A93ADD8A295}"/>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62" name="Striscia diagonale 761">
                    <a:extLst>
                      <a:ext uri="{FF2B5EF4-FFF2-40B4-BE49-F238E27FC236}">
                        <a16:creationId xmlns:a16="http://schemas.microsoft.com/office/drawing/2014/main" xmlns="" id="{CF14D891-8559-4CBB-937B-57756738064F}"/>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63" name="Striscia diagonale 762">
                    <a:extLst>
                      <a:ext uri="{FF2B5EF4-FFF2-40B4-BE49-F238E27FC236}">
                        <a16:creationId xmlns:a16="http://schemas.microsoft.com/office/drawing/2014/main" xmlns="" id="{A0C48343-775E-4BD3-B5AE-ACD12844DBC1}"/>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grpSp>
            <p:nvGrpSpPr>
              <p:cNvPr id="665" name="Gruppo 664">
                <a:extLst>
                  <a:ext uri="{FF2B5EF4-FFF2-40B4-BE49-F238E27FC236}">
                    <a16:creationId xmlns:a16="http://schemas.microsoft.com/office/drawing/2014/main" xmlns="" id="{53211602-B23B-47EB-8AB9-D2AB92C50CC4}"/>
                  </a:ext>
                </a:extLst>
              </p:cNvPr>
              <p:cNvGrpSpPr/>
              <p:nvPr/>
            </p:nvGrpSpPr>
            <p:grpSpPr>
              <a:xfrm>
                <a:off x="1848768" y="4339169"/>
                <a:ext cx="505463" cy="648546"/>
                <a:chOff x="7899320" y="5232894"/>
                <a:chExt cx="1262039" cy="1688470"/>
              </a:xfrm>
            </p:grpSpPr>
            <p:sp>
              <p:nvSpPr>
                <p:cNvPr id="666" name="Rettangolo 665">
                  <a:extLst>
                    <a:ext uri="{FF2B5EF4-FFF2-40B4-BE49-F238E27FC236}">
                      <a16:creationId xmlns:a16="http://schemas.microsoft.com/office/drawing/2014/main" xmlns="" id="{E9FA9394-57A3-4A46-932D-93A023758CBB}"/>
                    </a:ext>
                  </a:extLst>
                </p:cNvPr>
                <p:cNvSpPr/>
                <p:nvPr/>
              </p:nvSpPr>
              <p:spPr>
                <a:xfrm rot="16200000">
                  <a:off x="7697270" y="5457274"/>
                  <a:ext cx="1666140" cy="1262039"/>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67" name="Gruppo 666">
                  <a:extLst>
                    <a:ext uri="{FF2B5EF4-FFF2-40B4-BE49-F238E27FC236}">
                      <a16:creationId xmlns:a16="http://schemas.microsoft.com/office/drawing/2014/main" xmlns="" id="{04160081-511B-473D-9F81-05EECF7A3EDE}"/>
                    </a:ext>
                  </a:extLst>
                </p:cNvPr>
                <p:cNvGrpSpPr/>
                <p:nvPr/>
              </p:nvGrpSpPr>
              <p:grpSpPr>
                <a:xfrm>
                  <a:off x="7969524" y="5232894"/>
                  <a:ext cx="1121631" cy="149211"/>
                  <a:chOff x="7918998" y="6655719"/>
                  <a:chExt cx="1121631" cy="149211"/>
                </a:xfrm>
              </p:grpSpPr>
              <p:sp>
                <p:nvSpPr>
                  <p:cNvPr id="740" name="Striscia diagonale 739">
                    <a:extLst>
                      <a:ext uri="{FF2B5EF4-FFF2-40B4-BE49-F238E27FC236}">
                        <a16:creationId xmlns:a16="http://schemas.microsoft.com/office/drawing/2014/main" xmlns="" id="{935D6FD9-F8E4-4E56-ACD4-8CFFCD156994}"/>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41" name="Striscia diagonale 740">
                    <a:extLst>
                      <a:ext uri="{FF2B5EF4-FFF2-40B4-BE49-F238E27FC236}">
                        <a16:creationId xmlns:a16="http://schemas.microsoft.com/office/drawing/2014/main" xmlns="" id="{27DE1777-B6E1-4D36-BDCB-248DFC7B66F1}"/>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42" name="Striscia diagonale 741">
                    <a:extLst>
                      <a:ext uri="{FF2B5EF4-FFF2-40B4-BE49-F238E27FC236}">
                        <a16:creationId xmlns:a16="http://schemas.microsoft.com/office/drawing/2014/main" xmlns="" id="{1DA7C6C1-8965-4845-AA77-EF4291149A4B}"/>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43" name="Striscia diagonale 742">
                    <a:extLst>
                      <a:ext uri="{FF2B5EF4-FFF2-40B4-BE49-F238E27FC236}">
                        <a16:creationId xmlns:a16="http://schemas.microsoft.com/office/drawing/2014/main" xmlns="" id="{36F773E4-A983-4556-8E3D-0B1BDF296FF7}"/>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44" name="Striscia diagonale 743">
                    <a:extLst>
                      <a:ext uri="{FF2B5EF4-FFF2-40B4-BE49-F238E27FC236}">
                        <a16:creationId xmlns:a16="http://schemas.microsoft.com/office/drawing/2014/main" xmlns="" id="{4DF08D17-4867-48CD-AF76-35A543C7EA80}"/>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68" name="Gruppo 667">
                  <a:extLst>
                    <a:ext uri="{FF2B5EF4-FFF2-40B4-BE49-F238E27FC236}">
                      <a16:creationId xmlns:a16="http://schemas.microsoft.com/office/drawing/2014/main" xmlns="" id="{B81B5748-5390-485E-9D52-CA9A5B9EFA44}"/>
                    </a:ext>
                  </a:extLst>
                </p:cNvPr>
                <p:cNvGrpSpPr/>
                <p:nvPr/>
              </p:nvGrpSpPr>
              <p:grpSpPr>
                <a:xfrm>
                  <a:off x="7969524" y="5340095"/>
                  <a:ext cx="1121631" cy="149211"/>
                  <a:chOff x="7918998" y="6655719"/>
                  <a:chExt cx="1121631" cy="149211"/>
                </a:xfrm>
              </p:grpSpPr>
              <p:sp>
                <p:nvSpPr>
                  <p:cNvPr id="735" name="Striscia diagonale 734">
                    <a:extLst>
                      <a:ext uri="{FF2B5EF4-FFF2-40B4-BE49-F238E27FC236}">
                        <a16:creationId xmlns:a16="http://schemas.microsoft.com/office/drawing/2014/main" xmlns="" id="{05F9E0AE-D072-41C1-AC07-DF15C5D09F71}"/>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36" name="Striscia diagonale 735">
                    <a:extLst>
                      <a:ext uri="{FF2B5EF4-FFF2-40B4-BE49-F238E27FC236}">
                        <a16:creationId xmlns:a16="http://schemas.microsoft.com/office/drawing/2014/main" xmlns="" id="{E7E8C02C-887F-4DA4-B884-FC84CAFAC465}"/>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37" name="Striscia diagonale 736">
                    <a:extLst>
                      <a:ext uri="{FF2B5EF4-FFF2-40B4-BE49-F238E27FC236}">
                        <a16:creationId xmlns:a16="http://schemas.microsoft.com/office/drawing/2014/main" xmlns="" id="{0D109F19-05B7-4C4D-A090-6D7E7BCC9219}"/>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38" name="Striscia diagonale 737">
                    <a:extLst>
                      <a:ext uri="{FF2B5EF4-FFF2-40B4-BE49-F238E27FC236}">
                        <a16:creationId xmlns:a16="http://schemas.microsoft.com/office/drawing/2014/main" xmlns="" id="{11FD3F89-8A10-497D-832D-7B8966C926C6}"/>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39" name="Striscia diagonale 738">
                    <a:extLst>
                      <a:ext uri="{FF2B5EF4-FFF2-40B4-BE49-F238E27FC236}">
                        <a16:creationId xmlns:a16="http://schemas.microsoft.com/office/drawing/2014/main" xmlns="" id="{B55C283A-53A9-4A5F-B279-770B069E9A3F}"/>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69" name="Gruppo 668">
                  <a:extLst>
                    <a:ext uri="{FF2B5EF4-FFF2-40B4-BE49-F238E27FC236}">
                      <a16:creationId xmlns:a16="http://schemas.microsoft.com/office/drawing/2014/main" xmlns="" id="{6ADDA99F-6C98-4AEA-A917-9B047BC8447A}"/>
                    </a:ext>
                  </a:extLst>
                </p:cNvPr>
                <p:cNvGrpSpPr/>
                <p:nvPr/>
              </p:nvGrpSpPr>
              <p:grpSpPr>
                <a:xfrm>
                  <a:off x="7977045" y="5451118"/>
                  <a:ext cx="1121631" cy="149211"/>
                  <a:chOff x="7918998" y="6655719"/>
                  <a:chExt cx="1121631" cy="149211"/>
                </a:xfrm>
              </p:grpSpPr>
              <p:sp>
                <p:nvSpPr>
                  <p:cNvPr id="730" name="Striscia diagonale 729">
                    <a:extLst>
                      <a:ext uri="{FF2B5EF4-FFF2-40B4-BE49-F238E27FC236}">
                        <a16:creationId xmlns:a16="http://schemas.microsoft.com/office/drawing/2014/main" xmlns="" id="{E77206B3-7A2E-4545-9B78-23EFAC7D87EF}"/>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31" name="Striscia diagonale 730">
                    <a:extLst>
                      <a:ext uri="{FF2B5EF4-FFF2-40B4-BE49-F238E27FC236}">
                        <a16:creationId xmlns:a16="http://schemas.microsoft.com/office/drawing/2014/main" xmlns="" id="{0FD879CF-FACD-4E91-8F92-FDE65E242865}"/>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32" name="Striscia diagonale 731">
                    <a:extLst>
                      <a:ext uri="{FF2B5EF4-FFF2-40B4-BE49-F238E27FC236}">
                        <a16:creationId xmlns:a16="http://schemas.microsoft.com/office/drawing/2014/main" xmlns="" id="{5BC00BF2-6434-4E08-9258-717CE105857B}"/>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33" name="Striscia diagonale 732">
                    <a:extLst>
                      <a:ext uri="{FF2B5EF4-FFF2-40B4-BE49-F238E27FC236}">
                        <a16:creationId xmlns:a16="http://schemas.microsoft.com/office/drawing/2014/main" xmlns="" id="{A5AC3259-692A-42B1-B47B-47BD8C6C7AAD}"/>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34" name="Striscia diagonale 733">
                    <a:extLst>
                      <a:ext uri="{FF2B5EF4-FFF2-40B4-BE49-F238E27FC236}">
                        <a16:creationId xmlns:a16="http://schemas.microsoft.com/office/drawing/2014/main" xmlns="" id="{1BFF80EE-94BD-4CA6-8100-D95818FE4EA1}"/>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70" name="Gruppo 669">
                  <a:extLst>
                    <a:ext uri="{FF2B5EF4-FFF2-40B4-BE49-F238E27FC236}">
                      <a16:creationId xmlns:a16="http://schemas.microsoft.com/office/drawing/2014/main" xmlns="" id="{FBF83583-0641-438F-98E8-B0771C1D033F}"/>
                    </a:ext>
                  </a:extLst>
                </p:cNvPr>
                <p:cNvGrpSpPr/>
                <p:nvPr/>
              </p:nvGrpSpPr>
              <p:grpSpPr>
                <a:xfrm>
                  <a:off x="7979349" y="5576810"/>
                  <a:ext cx="1121631" cy="149211"/>
                  <a:chOff x="7918998" y="6655719"/>
                  <a:chExt cx="1121631" cy="149211"/>
                </a:xfrm>
              </p:grpSpPr>
              <p:sp>
                <p:nvSpPr>
                  <p:cNvPr id="725" name="Striscia diagonale 724">
                    <a:extLst>
                      <a:ext uri="{FF2B5EF4-FFF2-40B4-BE49-F238E27FC236}">
                        <a16:creationId xmlns:a16="http://schemas.microsoft.com/office/drawing/2014/main" xmlns="" id="{32D4557F-E0AC-4058-9086-345511CE4659}"/>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26" name="Striscia diagonale 725">
                    <a:extLst>
                      <a:ext uri="{FF2B5EF4-FFF2-40B4-BE49-F238E27FC236}">
                        <a16:creationId xmlns:a16="http://schemas.microsoft.com/office/drawing/2014/main" xmlns="" id="{654968F0-1ADB-4189-8E35-DBB069C0038A}"/>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27" name="Striscia diagonale 726">
                    <a:extLst>
                      <a:ext uri="{FF2B5EF4-FFF2-40B4-BE49-F238E27FC236}">
                        <a16:creationId xmlns:a16="http://schemas.microsoft.com/office/drawing/2014/main" xmlns="" id="{2D227F42-B4AE-4AD8-B402-26BFA193BEEF}"/>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28" name="Striscia diagonale 727">
                    <a:extLst>
                      <a:ext uri="{FF2B5EF4-FFF2-40B4-BE49-F238E27FC236}">
                        <a16:creationId xmlns:a16="http://schemas.microsoft.com/office/drawing/2014/main" xmlns="" id="{0F186FDC-B5DB-4EDC-903B-B30F220CAFD1}"/>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29" name="Striscia diagonale 728">
                    <a:extLst>
                      <a:ext uri="{FF2B5EF4-FFF2-40B4-BE49-F238E27FC236}">
                        <a16:creationId xmlns:a16="http://schemas.microsoft.com/office/drawing/2014/main" xmlns="" id="{41D55C60-6966-44CC-A941-5199E60F9899}"/>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71" name="Gruppo 670">
                  <a:extLst>
                    <a:ext uri="{FF2B5EF4-FFF2-40B4-BE49-F238E27FC236}">
                      <a16:creationId xmlns:a16="http://schemas.microsoft.com/office/drawing/2014/main" xmlns="" id="{6824891F-E212-48A8-8BFE-136F874C0FFD}"/>
                    </a:ext>
                  </a:extLst>
                </p:cNvPr>
                <p:cNvGrpSpPr/>
                <p:nvPr/>
              </p:nvGrpSpPr>
              <p:grpSpPr>
                <a:xfrm>
                  <a:off x="7973908" y="5690434"/>
                  <a:ext cx="1121631" cy="149211"/>
                  <a:chOff x="7918998" y="6655719"/>
                  <a:chExt cx="1121631" cy="149211"/>
                </a:xfrm>
              </p:grpSpPr>
              <p:sp>
                <p:nvSpPr>
                  <p:cNvPr id="720" name="Striscia diagonale 719">
                    <a:extLst>
                      <a:ext uri="{FF2B5EF4-FFF2-40B4-BE49-F238E27FC236}">
                        <a16:creationId xmlns:a16="http://schemas.microsoft.com/office/drawing/2014/main" xmlns="" id="{250849F2-52F0-4F5F-B76E-D0E83769E8B9}"/>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21" name="Striscia diagonale 720">
                    <a:extLst>
                      <a:ext uri="{FF2B5EF4-FFF2-40B4-BE49-F238E27FC236}">
                        <a16:creationId xmlns:a16="http://schemas.microsoft.com/office/drawing/2014/main" xmlns="" id="{3A6C3C8D-E342-4EC9-89F2-7FE9E4BA0A95}"/>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22" name="Striscia diagonale 721">
                    <a:extLst>
                      <a:ext uri="{FF2B5EF4-FFF2-40B4-BE49-F238E27FC236}">
                        <a16:creationId xmlns:a16="http://schemas.microsoft.com/office/drawing/2014/main" xmlns="" id="{42A92205-336C-4CB0-BE61-160EEB2D666E}"/>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23" name="Striscia diagonale 722">
                    <a:extLst>
                      <a:ext uri="{FF2B5EF4-FFF2-40B4-BE49-F238E27FC236}">
                        <a16:creationId xmlns:a16="http://schemas.microsoft.com/office/drawing/2014/main" xmlns="" id="{A85F4824-D99C-4247-B1F2-227006EE632B}"/>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24" name="Striscia diagonale 723">
                    <a:extLst>
                      <a:ext uri="{FF2B5EF4-FFF2-40B4-BE49-F238E27FC236}">
                        <a16:creationId xmlns:a16="http://schemas.microsoft.com/office/drawing/2014/main" xmlns="" id="{04CDF9A6-431D-4E16-9327-04EB506CE786}"/>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72" name="Gruppo 671">
                  <a:extLst>
                    <a:ext uri="{FF2B5EF4-FFF2-40B4-BE49-F238E27FC236}">
                      <a16:creationId xmlns:a16="http://schemas.microsoft.com/office/drawing/2014/main" xmlns="" id="{34F38B46-6D26-4DED-8C73-62A4BC0B400F}"/>
                    </a:ext>
                  </a:extLst>
                </p:cNvPr>
                <p:cNvGrpSpPr/>
                <p:nvPr/>
              </p:nvGrpSpPr>
              <p:grpSpPr>
                <a:xfrm>
                  <a:off x="7976239" y="5813986"/>
                  <a:ext cx="1121631" cy="149211"/>
                  <a:chOff x="7918998" y="6655719"/>
                  <a:chExt cx="1121631" cy="149211"/>
                </a:xfrm>
              </p:grpSpPr>
              <p:sp>
                <p:nvSpPr>
                  <p:cNvPr id="715" name="Striscia diagonale 714">
                    <a:extLst>
                      <a:ext uri="{FF2B5EF4-FFF2-40B4-BE49-F238E27FC236}">
                        <a16:creationId xmlns:a16="http://schemas.microsoft.com/office/drawing/2014/main" xmlns="" id="{0294BCAF-7FCF-440D-9408-B07829A9EA68}"/>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16" name="Striscia diagonale 715">
                    <a:extLst>
                      <a:ext uri="{FF2B5EF4-FFF2-40B4-BE49-F238E27FC236}">
                        <a16:creationId xmlns:a16="http://schemas.microsoft.com/office/drawing/2014/main" xmlns="" id="{98D542D9-CB08-4414-B3A2-4AEDEB457206}"/>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17" name="Striscia diagonale 716">
                    <a:extLst>
                      <a:ext uri="{FF2B5EF4-FFF2-40B4-BE49-F238E27FC236}">
                        <a16:creationId xmlns:a16="http://schemas.microsoft.com/office/drawing/2014/main" xmlns="" id="{E68F539E-9656-4318-8E5F-32A01F682647}"/>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18" name="Striscia diagonale 717">
                    <a:extLst>
                      <a:ext uri="{FF2B5EF4-FFF2-40B4-BE49-F238E27FC236}">
                        <a16:creationId xmlns:a16="http://schemas.microsoft.com/office/drawing/2014/main" xmlns="" id="{0DBF982C-1A8B-4BFA-8F22-164350F509B1}"/>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19" name="Striscia diagonale 718">
                    <a:extLst>
                      <a:ext uri="{FF2B5EF4-FFF2-40B4-BE49-F238E27FC236}">
                        <a16:creationId xmlns:a16="http://schemas.microsoft.com/office/drawing/2014/main" xmlns="" id="{1A1837D6-516C-4D97-9AB0-4C37A2BC1E74}"/>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73" name="Gruppo 672">
                  <a:extLst>
                    <a:ext uri="{FF2B5EF4-FFF2-40B4-BE49-F238E27FC236}">
                      <a16:creationId xmlns:a16="http://schemas.microsoft.com/office/drawing/2014/main" xmlns="" id="{70E84C5D-0F1F-4F14-87FD-2CAD64172671}"/>
                    </a:ext>
                  </a:extLst>
                </p:cNvPr>
                <p:cNvGrpSpPr/>
                <p:nvPr/>
              </p:nvGrpSpPr>
              <p:grpSpPr>
                <a:xfrm>
                  <a:off x="7977045" y="5957706"/>
                  <a:ext cx="1121631" cy="149211"/>
                  <a:chOff x="7918998" y="6655719"/>
                  <a:chExt cx="1121631" cy="149211"/>
                </a:xfrm>
              </p:grpSpPr>
              <p:sp>
                <p:nvSpPr>
                  <p:cNvPr id="710" name="Striscia diagonale 709">
                    <a:extLst>
                      <a:ext uri="{FF2B5EF4-FFF2-40B4-BE49-F238E27FC236}">
                        <a16:creationId xmlns:a16="http://schemas.microsoft.com/office/drawing/2014/main" xmlns="" id="{B7B73064-81CC-4542-8D51-1A10DD5DEB57}"/>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11" name="Striscia diagonale 710">
                    <a:extLst>
                      <a:ext uri="{FF2B5EF4-FFF2-40B4-BE49-F238E27FC236}">
                        <a16:creationId xmlns:a16="http://schemas.microsoft.com/office/drawing/2014/main" xmlns="" id="{27FE7858-EAD2-4F1F-87C9-3CE15894F9AA}"/>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12" name="Striscia diagonale 711">
                    <a:extLst>
                      <a:ext uri="{FF2B5EF4-FFF2-40B4-BE49-F238E27FC236}">
                        <a16:creationId xmlns:a16="http://schemas.microsoft.com/office/drawing/2014/main" xmlns="" id="{EB01E5D7-0824-48CA-A09D-D1017A8FCA2D}"/>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13" name="Striscia diagonale 712">
                    <a:extLst>
                      <a:ext uri="{FF2B5EF4-FFF2-40B4-BE49-F238E27FC236}">
                        <a16:creationId xmlns:a16="http://schemas.microsoft.com/office/drawing/2014/main" xmlns="" id="{B58C2B0B-85F4-4BC9-8379-E8EC1481225A}"/>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14" name="Striscia diagonale 713">
                    <a:extLst>
                      <a:ext uri="{FF2B5EF4-FFF2-40B4-BE49-F238E27FC236}">
                        <a16:creationId xmlns:a16="http://schemas.microsoft.com/office/drawing/2014/main" xmlns="" id="{B03385E9-A618-4C67-A94A-101262735F47}"/>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74" name="Gruppo 673">
                  <a:extLst>
                    <a:ext uri="{FF2B5EF4-FFF2-40B4-BE49-F238E27FC236}">
                      <a16:creationId xmlns:a16="http://schemas.microsoft.com/office/drawing/2014/main" xmlns="" id="{0CB6B0BE-318B-47FD-B47F-96A605018143}"/>
                    </a:ext>
                  </a:extLst>
                </p:cNvPr>
                <p:cNvGrpSpPr/>
                <p:nvPr/>
              </p:nvGrpSpPr>
              <p:grpSpPr>
                <a:xfrm>
                  <a:off x="7976281" y="6094421"/>
                  <a:ext cx="1121631" cy="149211"/>
                  <a:chOff x="7918998" y="6655719"/>
                  <a:chExt cx="1121631" cy="149211"/>
                </a:xfrm>
              </p:grpSpPr>
              <p:sp>
                <p:nvSpPr>
                  <p:cNvPr id="705" name="Striscia diagonale 704">
                    <a:extLst>
                      <a:ext uri="{FF2B5EF4-FFF2-40B4-BE49-F238E27FC236}">
                        <a16:creationId xmlns:a16="http://schemas.microsoft.com/office/drawing/2014/main" xmlns="" id="{BED74049-BA18-4941-BFE2-53C2BD998709}"/>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06" name="Striscia diagonale 705">
                    <a:extLst>
                      <a:ext uri="{FF2B5EF4-FFF2-40B4-BE49-F238E27FC236}">
                        <a16:creationId xmlns:a16="http://schemas.microsoft.com/office/drawing/2014/main" xmlns="" id="{EE0571D6-391F-44D2-B839-226C64DF6BC1}"/>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07" name="Striscia diagonale 706">
                    <a:extLst>
                      <a:ext uri="{FF2B5EF4-FFF2-40B4-BE49-F238E27FC236}">
                        <a16:creationId xmlns:a16="http://schemas.microsoft.com/office/drawing/2014/main" xmlns="" id="{30FFE2CF-5256-4092-8BFF-415B7909C6E0}"/>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08" name="Striscia diagonale 707">
                    <a:extLst>
                      <a:ext uri="{FF2B5EF4-FFF2-40B4-BE49-F238E27FC236}">
                        <a16:creationId xmlns:a16="http://schemas.microsoft.com/office/drawing/2014/main" xmlns="" id="{B194D70A-A943-4EC4-B2E9-C43DF6280BF1}"/>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09" name="Striscia diagonale 708">
                    <a:extLst>
                      <a:ext uri="{FF2B5EF4-FFF2-40B4-BE49-F238E27FC236}">
                        <a16:creationId xmlns:a16="http://schemas.microsoft.com/office/drawing/2014/main" xmlns="" id="{FB4BCC6B-55EE-4CD5-A619-7F110232F488}"/>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75" name="Gruppo 674">
                  <a:extLst>
                    <a:ext uri="{FF2B5EF4-FFF2-40B4-BE49-F238E27FC236}">
                      <a16:creationId xmlns:a16="http://schemas.microsoft.com/office/drawing/2014/main" xmlns="" id="{9AC1ED35-4FE4-4FD8-9311-4AD180A0232A}"/>
                    </a:ext>
                  </a:extLst>
                </p:cNvPr>
                <p:cNvGrpSpPr/>
                <p:nvPr/>
              </p:nvGrpSpPr>
              <p:grpSpPr>
                <a:xfrm>
                  <a:off x="7977045" y="6225685"/>
                  <a:ext cx="1121631" cy="149211"/>
                  <a:chOff x="7918998" y="6655719"/>
                  <a:chExt cx="1121631" cy="149211"/>
                </a:xfrm>
              </p:grpSpPr>
              <p:sp>
                <p:nvSpPr>
                  <p:cNvPr id="700" name="Striscia diagonale 699">
                    <a:extLst>
                      <a:ext uri="{FF2B5EF4-FFF2-40B4-BE49-F238E27FC236}">
                        <a16:creationId xmlns:a16="http://schemas.microsoft.com/office/drawing/2014/main" xmlns="" id="{3F8924FE-7CCF-446F-A62B-EB7B90652380}"/>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01" name="Striscia diagonale 700">
                    <a:extLst>
                      <a:ext uri="{FF2B5EF4-FFF2-40B4-BE49-F238E27FC236}">
                        <a16:creationId xmlns:a16="http://schemas.microsoft.com/office/drawing/2014/main" xmlns="" id="{4199095C-0232-4C05-A537-3FA5CCFADEEA}"/>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02" name="Striscia diagonale 701">
                    <a:extLst>
                      <a:ext uri="{FF2B5EF4-FFF2-40B4-BE49-F238E27FC236}">
                        <a16:creationId xmlns:a16="http://schemas.microsoft.com/office/drawing/2014/main" xmlns="" id="{A964737A-9BFC-4EDF-A896-B9627055B73F}"/>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03" name="Striscia diagonale 702">
                    <a:extLst>
                      <a:ext uri="{FF2B5EF4-FFF2-40B4-BE49-F238E27FC236}">
                        <a16:creationId xmlns:a16="http://schemas.microsoft.com/office/drawing/2014/main" xmlns="" id="{B1CBC360-B645-45BA-B779-97A47D6A6E0F}"/>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704" name="Striscia diagonale 703">
                    <a:extLst>
                      <a:ext uri="{FF2B5EF4-FFF2-40B4-BE49-F238E27FC236}">
                        <a16:creationId xmlns:a16="http://schemas.microsoft.com/office/drawing/2014/main" xmlns="" id="{EB2B4EEC-99D3-4DF7-B084-3EDF368CC198}"/>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76" name="Gruppo 675">
                  <a:extLst>
                    <a:ext uri="{FF2B5EF4-FFF2-40B4-BE49-F238E27FC236}">
                      <a16:creationId xmlns:a16="http://schemas.microsoft.com/office/drawing/2014/main" xmlns="" id="{DF41A132-5B42-4C57-B5BF-945B7C503D6C}"/>
                    </a:ext>
                  </a:extLst>
                </p:cNvPr>
                <p:cNvGrpSpPr/>
                <p:nvPr/>
              </p:nvGrpSpPr>
              <p:grpSpPr>
                <a:xfrm>
                  <a:off x="7968743" y="6349976"/>
                  <a:ext cx="1121631" cy="149211"/>
                  <a:chOff x="7918998" y="6655719"/>
                  <a:chExt cx="1121631" cy="149211"/>
                </a:xfrm>
              </p:grpSpPr>
              <p:sp>
                <p:nvSpPr>
                  <p:cNvPr id="695" name="Striscia diagonale 694">
                    <a:extLst>
                      <a:ext uri="{FF2B5EF4-FFF2-40B4-BE49-F238E27FC236}">
                        <a16:creationId xmlns:a16="http://schemas.microsoft.com/office/drawing/2014/main" xmlns="" id="{A5382F27-11B0-4F7C-A00B-56B3A7F84CA0}"/>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96" name="Striscia diagonale 695">
                    <a:extLst>
                      <a:ext uri="{FF2B5EF4-FFF2-40B4-BE49-F238E27FC236}">
                        <a16:creationId xmlns:a16="http://schemas.microsoft.com/office/drawing/2014/main" xmlns="" id="{545FD5FC-48FC-4037-BC03-C19A6880CB01}"/>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97" name="Striscia diagonale 696">
                    <a:extLst>
                      <a:ext uri="{FF2B5EF4-FFF2-40B4-BE49-F238E27FC236}">
                        <a16:creationId xmlns:a16="http://schemas.microsoft.com/office/drawing/2014/main" xmlns="" id="{E138116D-5BDA-4136-ADF9-25CE6B76B6EC}"/>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98" name="Striscia diagonale 697">
                    <a:extLst>
                      <a:ext uri="{FF2B5EF4-FFF2-40B4-BE49-F238E27FC236}">
                        <a16:creationId xmlns:a16="http://schemas.microsoft.com/office/drawing/2014/main" xmlns="" id="{D991B99C-CE8F-453C-B0B4-CF5AA562619C}"/>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99" name="Striscia diagonale 698">
                    <a:extLst>
                      <a:ext uri="{FF2B5EF4-FFF2-40B4-BE49-F238E27FC236}">
                        <a16:creationId xmlns:a16="http://schemas.microsoft.com/office/drawing/2014/main" xmlns="" id="{600AAF57-6E5F-4D25-AF71-F0100D90D867}"/>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77" name="Gruppo 676">
                  <a:extLst>
                    <a:ext uri="{FF2B5EF4-FFF2-40B4-BE49-F238E27FC236}">
                      <a16:creationId xmlns:a16="http://schemas.microsoft.com/office/drawing/2014/main" xmlns="" id="{4619F4D0-89CD-47D9-804B-3273BD5975F6}"/>
                    </a:ext>
                  </a:extLst>
                </p:cNvPr>
                <p:cNvGrpSpPr/>
                <p:nvPr/>
              </p:nvGrpSpPr>
              <p:grpSpPr>
                <a:xfrm>
                  <a:off x="7977045" y="6482287"/>
                  <a:ext cx="1121631" cy="149211"/>
                  <a:chOff x="7918998" y="6655719"/>
                  <a:chExt cx="1121631" cy="149211"/>
                </a:xfrm>
              </p:grpSpPr>
              <p:sp>
                <p:nvSpPr>
                  <p:cNvPr id="690" name="Striscia diagonale 689">
                    <a:extLst>
                      <a:ext uri="{FF2B5EF4-FFF2-40B4-BE49-F238E27FC236}">
                        <a16:creationId xmlns:a16="http://schemas.microsoft.com/office/drawing/2014/main" xmlns="" id="{BC9BF754-DABC-4026-9E4B-21D23C5A53E4}"/>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91" name="Striscia diagonale 690">
                    <a:extLst>
                      <a:ext uri="{FF2B5EF4-FFF2-40B4-BE49-F238E27FC236}">
                        <a16:creationId xmlns:a16="http://schemas.microsoft.com/office/drawing/2014/main" xmlns="" id="{7DE77FF5-3642-4E01-B64E-4219CC47CAF8}"/>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92" name="Striscia diagonale 691">
                    <a:extLst>
                      <a:ext uri="{FF2B5EF4-FFF2-40B4-BE49-F238E27FC236}">
                        <a16:creationId xmlns:a16="http://schemas.microsoft.com/office/drawing/2014/main" xmlns="" id="{F7834A25-47E0-4F21-A320-17A2C6C6A534}"/>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93" name="Striscia diagonale 692">
                    <a:extLst>
                      <a:ext uri="{FF2B5EF4-FFF2-40B4-BE49-F238E27FC236}">
                        <a16:creationId xmlns:a16="http://schemas.microsoft.com/office/drawing/2014/main" xmlns="" id="{DC539F13-BB48-416B-9131-6E8FA88B217D}"/>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94" name="Striscia diagonale 693">
                    <a:extLst>
                      <a:ext uri="{FF2B5EF4-FFF2-40B4-BE49-F238E27FC236}">
                        <a16:creationId xmlns:a16="http://schemas.microsoft.com/office/drawing/2014/main" xmlns="" id="{4C86DC84-6794-47FB-A6FF-72A6B9B8E73F}"/>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78" name="Gruppo 677">
                  <a:extLst>
                    <a:ext uri="{FF2B5EF4-FFF2-40B4-BE49-F238E27FC236}">
                      <a16:creationId xmlns:a16="http://schemas.microsoft.com/office/drawing/2014/main" xmlns="" id="{D75744EC-3F9A-4C53-A52E-B6B36945C5C6}"/>
                    </a:ext>
                  </a:extLst>
                </p:cNvPr>
                <p:cNvGrpSpPr/>
                <p:nvPr/>
              </p:nvGrpSpPr>
              <p:grpSpPr>
                <a:xfrm>
                  <a:off x="7965610" y="6614744"/>
                  <a:ext cx="1121631" cy="149211"/>
                  <a:chOff x="7918998" y="6655719"/>
                  <a:chExt cx="1121631" cy="149211"/>
                </a:xfrm>
              </p:grpSpPr>
              <p:sp>
                <p:nvSpPr>
                  <p:cNvPr id="685" name="Striscia diagonale 684">
                    <a:extLst>
                      <a:ext uri="{FF2B5EF4-FFF2-40B4-BE49-F238E27FC236}">
                        <a16:creationId xmlns:a16="http://schemas.microsoft.com/office/drawing/2014/main" xmlns="" id="{DBE202F9-045A-482D-85A6-E6C5F5D72DF5}"/>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86" name="Striscia diagonale 685">
                    <a:extLst>
                      <a:ext uri="{FF2B5EF4-FFF2-40B4-BE49-F238E27FC236}">
                        <a16:creationId xmlns:a16="http://schemas.microsoft.com/office/drawing/2014/main" xmlns="" id="{8373F748-6E5A-4A4E-B4F0-E173B232A3E8}"/>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87" name="Striscia diagonale 686">
                    <a:extLst>
                      <a:ext uri="{FF2B5EF4-FFF2-40B4-BE49-F238E27FC236}">
                        <a16:creationId xmlns:a16="http://schemas.microsoft.com/office/drawing/2014/main" xmlns="" id="{1987930E-0D48-4EE3-A78F-8532B7802F5A}"/>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88" name="Striscia diagonale 687">
                    <a:extLst>
                      <a:ext uri="{FF2B5EF4-FFF2-40B4-BE49-F238E27FC236}">
                        <a16:creationId xmlns:a16="http://schemas.microsoft.com/office/drawing/2014/main" xmlns="" id="{8491BC55-C546-48CF-99AD-2945F241CF95}"/>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89" name="Striscia diagonale 688">
                    <a:extLst>
                      <a:ext uri="{FF2B5EF4-FFF2-40B4-BE49-F238E27FC236}">
                        <a16:creationId xmlns:a16="http://schemas.microsoft.com/office/drawing/2014/main" xmlns="" id="{42F14AED-C9DC-420F-972D-A5E24AA118AF}"/>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nvGrpSpPr>
                <p:cNvPr id="679" name="Gruppo 678">
                  <a:extLst>
                    <a:ext uri="{FF2B5EF4-FFF2-40B4-BE49-F238E27FC236}">
                      <a16:creationId xmlns:a16="http://schemas.microsoft.com/office/drawing/2014/main" xmlns="" id="{6E6BF845-1461-40C3-89EF-52277A7D9808}"/>
                    </a:ext>
                  </a:extLst>
                </p:cNvPr>
                <p:cNvGrpSpPr/>
                <p:nvPr/>
              </p:nvGrpSpPr>
              <p:grpSpPr>
                <a:xfrm>
                  <a:off x="7973913" y="6740236"/>
                  <a:ext cx="1121631" cy="149211"/>
                  <a:chOff x="7918998" y="6655719"/>
                  <a:chExt cx="1121631" cy="149211"/>
                </a:xfrm>
              </p:grpSpPr>
              <p:sp>
                <p:nvSpPr>
                  <p:cNvPr id="680" name="Striscia diagonale 679">
                    <a:extLst>
                      <a:ext uri="{FF2B5EF4-FFF2-40B4-BE49-F238E27FC236}">
                        <a16:creationId xmlns:a16="http://schemas.microsoft.com/office/drawing/2014/main" xmlns="" id="{8FA5157D-4D27-4B42-83AB-0764C7A1377D}"/>
                      </a:ext>
                    </a:extLst>
                  </p:cNvPr>
                  <p:cNvSpPr/>
                  <p:nvPr/>
                </p:nvSpPr>
                <p:spPr>
                  <a:xfrm rot="13344586">
                    <a:off x="7918998" y="6655719"/>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81" name="Striscia diagonale 680">
                    <a:extLst>
                      <a:ext uri="{FF2B5EF4-FFF2-40B4-BE49-F238E27FC236}">
                        <a16:creationId xmlns:a16="http://schemas.microsoft.com/office/drawing/2014/main" xmlns="" id="{662E82AF-C840-4243-B0EF-36E50A40BA1F}"/>
                      </a:ext>
                    </a:extLst>
                  </p:cNvPr>
                  <p:cNvSpPr/>
                  <p:nvPr/>
                </p:nvSpPr>
                <p:spPr>
                  <a:xfrm rot="13344586">
                    <a:off x="8156965" y="6656294"/>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82" name="Striscia diagonale 681">
                    <a:extLst>
                      <a:ext uri="{FF2B5EF4-FFF2-40B4-BE49-F238E27FC236}">
                        <a16:creationId xmlns:a16="http://schemas.microsoft.com/office/drawing/2014/main" xmlns="" id="{691ADED3-4B28-4C77-B7F2-D29654309988}"/>
                      </a:ext>
                    </a:extLst>
                  </p:cNvPr>
                  <p:cNvSpPr/>
                  <p:nvPr/>
                </p:nvSpPr>
                <p:spPr>
                  <a:xfrm rot="13344586">
                    <a:off x="8396594" y="665629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83" name="Striscia diagonale 682">
                    <a:extLst>
                      <a:ext uri="{FF2B5EF4-FFF2-40B4-BE49-F238E27FC236}">
                        <a16:creationId xmlns:a16="http://schemas.microsoft.com/office/drawing/2014/main" xmlns="" id="{060F47A3-CCE0-4857-89B4-3DFC69E1221F}"/>
                      </a:ext>
                    </a:extLst>
                  </p:cNvPr>
                  <p:cNvSpPr/>
                  <p:nvPr/>
                </p:nvSpPr>
                <p:spPr>
                  <a:xfrm rot="13344586">
                    <a:off x="8640849" y="6657697"/>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684" name="Striscia diagonale 683">
                    <a:extLst>
                      <a:ext uri="{FF2B5EF4-FFF2-40B4-BE49-F238E27FC236}">
                        <a16:creationId xmlns:a16="http://schemas.microsoft.com/office/drawing/2014/main" xmlns="" id="{919839FA-3D30-4B2B-B66B-800879922C52}"/>
                      </a:ext>
                    </a:extLst>
                  </p:cNvPr>
                  <p:cNvSpPr/>
                  <p:nvPr/>
                </p:nvSpPr>
                <p:spPr>
                  <a:xfrm rot="13344586">
                    <a:off x="8880463" y="6658683"/>
                    <a:ext cx="160166" cy="146247"/>
                  </a:xfrm>
                  <a:prstGeom prst="diagStrip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grpSp>
        </p:grpSp>
      </p:grpSp>
      <p:grpSp>
        <p:nvGrpSpPr>
          <p:cNvPr id="596" name="Gruppo 595">
            <a:extLst>
              <a:ext uri="{FF2B5EF4-FFF2-40B4-BE49-F238E27FC236}">
                <a16:creationId xmlns:a16="http://schemas.microsoft.com/office/drawing/2014/main" xmlns="" id="{0F34BC89-FDDB-4BE6-955B-9233340E2D73}"/>
              </a:ext>
            </a:extLst>
          </p:cNvPr>
          <p:cNvGrpSpPr/>
          <p:nvPr/>
        </p:nvGrpSpPr>
        <p:grpSpPr>
          <a:xfrm rot="564507">
            <a:off x="2867174" y="1564859"/>
            <a:ext cx="433677" cy="537165"/>
            <a:chOff x="3507495" y="251120"/>
            <a:chExt cx="5949020" cy="5611838"/>
          </a:xfrm>
          <a:solidFill>
            <a:schemeClr val="bg2">
              <a:lumMod val="75000"/>
            </a:schemeClr>
          </a:solidFill>
        </p:grpSpPr>
        <p:grpSp>
          <p:nvGrpSpPr>
            <p:cNvPr id="597" name="Gruppo 596">
              <a:extLst>
                <a:ext uri="{FF2B5EF4-FFF2-40B4-BE49-F238E27FC236}">
                  <a16:creationId xmlns:a16="http://schemas.microsoft.com/office/drawing/2014/main" xmlns="" id="{25C578D0-A030-4A7B-AAD2-F99F58929986}"/>
                </a:ext>
              </a:extLst>
            </p:cNvPr>
            <p:cNvGrpSpPr/>
            <p:nvPr/>
          </p:nvGrpSpPr>
          <p:grpSpPr>
            <a:xfrm rot="5064289">
              <a:off x="6654727" y="54406"/>
              <a:ext cx="2605074" cy="2998502"/>
              <a:chOff x="8869506" y="3255039"/>
              <a:chExt cx="1993025" cy="2161696"/>
            </a:xfrm>
            <a:grpFill/>
            <a:scene3d>
              <a:camera prst="orthographicFront">
                <a:rot lat="0" lon="17400000" rev="14100000"/>
              </a:camera>
              <a:lightRig rig="threePt" dir="t"/>
            </a:scene3d>
          </p:grpSpPr>
          <p:sp>
            <p:nvSpPr>
              <p:cNvPr id="647" name="Rettangolo 646">
                <a:extLst>
                  <a:ext uri="{FF2B5EF4-FFF2-40B4-BE49-F238E27FC236}">
                    <a16:creationId xmlns:a16="http://schemas.microsoft.com/office/drawing/2014/main" xmlns="" id="{92B00475-055A-4FA7-8D4F-5DEC7C720BC4}"/>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8" name="Connettore diritto 647">
                <a:extLst>
                  <a:ext uri="{FF2B5EF4-FFF2-40B4-BE49-F238E27FC236}">
                    <a16:creationId xmlns:a16="http://schemas.microsoft.com/office/drawing/2014/main" xmlns="" id="{67C200C5-DB7B-47A2-BF02-E0DAB272107D}"/>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659" name="Connettore diritto 658">
                <a:extLst>
                  <a:ext uri="{FF2B5EF4-FFF2-40B4-BE49-F238E27FC236}">
                    <a16:creationId xmlns:a16="http://schemas.microsoft.com/office/drawing/2014/main" xmlns="" id="{8D6D45A5-311B-4D4B-A329-AD7C35C3A18A}"/>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240" name="Connettore diritto 1239">
                <a:extLst>
                  <a:ext uri="{FF2B5EF4-FFF2-40B4-BE49-F238E27FC236}">
                    <a16:creationId xmlns:a16="http://schemas.microsoft.com/office/drawing/2014/main" xmlns="" id="{4F840D66-0BB7-4D63-A384-5B194FB35EE6}"/>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1241" name="Connettore diritto 1240">
                <a:extLst>
                  <a:ext uri="{FF2B5EF4-FFF2-40B4-BE49-F238E27FC236}">
                    <a16:creationId xmlns:a16="http://schemas.microsoft.com/office/drawing/2014/main" xmlns="" id="{93CC667D-1784-4F2C-AF46-3377D273404E}"/>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1242" name="Gruppo 1241">
                <a:extLst>
                  <a:ext uri="{FF2B5EF4-FFF2-40B4-BE49-F238E27FC236}">
                    <a16:creationId xmlns:a16="http://schemas.microsoft.com/office/drawing/2014/main" xmlns="" id="{9B64A467-7EEB-4CAE-8EB7-F99B962970D2}"/>
                  </a:ext>
                </a:extLst>
              </p:cNvPr>
              <p:cNvGrpSpPr/>
              <p:nvPr/>
            </p:nvGrpSpPr>
            <p:grpSpPr>
              <a:xfrm>
                <a:off x="9790935" y="3895123"/>
                <a:ext cx="1071596" cy="1521612"/>
                <a:chOff x="10261155" y="3527980"/>
                <a:chExt cx="1071596" cy="1521612"/>
              </a:xfrm>
              <a:grpFill/>
            </p:grpSpPr>
            <p:sp>
              <p:nvSpPr>
                <p:cNvPr id="1267" name="Corda 1266">
                  <a:extLst>
                    <a:ext uri="{FF2B5EF4-FFF2-40B4-BE49-F238E27FC236}">
                      <a16:creationId xmlns:a16="http://schemas.microsoft.com/office/drawing/2014/main" xmlns="" id="{F6FF5FF4-67E4-428A-96CE-5921F5CCBF07}"/>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68" name="Corda 1267">
                  <a:extLst>
                    <a:ext uri="{FF2B5EF4-FFF2-40B4-BE49-F238E27FC236}">
                      <a16:creationId xmlns:a16="http://schemas.microsoft.com/office/drawing/2014/main" xmlns="" id="{1513CE2E-7BA1-4714-8C21-95D95B7A2B28}"/>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69" name="Corda 1268">
                  <a:extLst>
                    <a:ext uri="{FF2B5EF4-FFF2-40B4-BE49-F238E27FC236}">
                      <a16:creationId xmlns:a16="http://schemas.microsoft.com/office/drawing/2014/main" xmlns="" id="{FF392062-EBB1-4303-B2CB-B95931618EEB}"/>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70" name="Corda 1269">
                  <a:extLst>
                    <a:ext uri="{FF2B5EF4-FFF2-40B4-BE49-F238E27FC236}">
                      <a16:creationId xmlns:a16="http://schemas.microsoft.com/office/drawing/2014/main" xmlns="" id="{9FCF3DE0-0BFD-48F5-8AC4-F2BD291B4B92}"/>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71" name="Corda 1270">
                  <a:extLst>
                    <a:ext uri="{FF2B5EF4-FFF2-40B4-BE49-F238E27FC236}">
                      <a16:creationId xmlns:a16="http://schemas.microsoft.com/office/drawing/2014/main" xmlns="" id="{40947B1E-FA52-4116-A5F4-8AB70CBA6D8C}"/>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43" name="Gruppo 1242">
                <a:extLst>
                  <a:ext uri="{FF2B5EF4-FFF2-40B4-BE49-F238E27FC236}">
                    <a16:creationId xmlns:a16="http://schemas.microsoft.com/office/drawing/2014/main" xmlns="" id="{FB2088CC-2E4B-4653-82F3-5D31E7F9B000}"/>
                  </a:ext>
                </a:extLst>
              </p:cNvPr>
              <p:cNvGrpSpPr/>
              <p:nvPr/>
            </p:nvGrpSpPr>
            <p:grpSpPr>
              <a:xfrm>
                <a:off x="9576637" y="3721035"/>
                <a:ext cx="1071596" cy="1521612"/>
                <a:chOff x="10261155" y="3527980"/>
                <a:chExt cx="1071596" cy="1521612"/>
              </a:xfrm>
              <a:grpFill/>
            </p:grpSpPr>
            <p:sp>
              <p:nvSpPr>
                <p:cNvPr id="1262" name="Corda 1261">
                  <a:extLst>
                    <a:ext uri="{FF2B5EF4-FFF2-40B4-BE49-F238E27FC236}">
                      <a16:creationId xmlns:a16="http://schemas.microsoft.com/office/drawing/2014/main" xmlns="" id="{5054103F-31D5-476C-AB41-834FEFE751B5}"/>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63" name="Corda 1262">
                  <a:extLst>
                    <a:ext uri="{FF2B5EF4-FFF2-40B4-BE49-F238E27FC236}">
                      <a16:creationId xmlns:a16="http://schemas.microsoft.com/office/drawing/2014/main" xmlns="" id="{ACFE263C-DC38-4A3F-ACE1-89F443145E3E}"/>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64" name="Corda 1263">
                  <a:extLst>
                    <a:ext uri="{FF2B5EF4-FFF2-40B4-BE49-F238E27FC236}">
                      <a16:creationId xmlns:a16="http://schemas.microsoft.com/office/drawing/2014/main" xmlns="" id="{0CEBFC83-7401-4945-BBD2-06F33081C592}"/>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65" name="Corda 1264">
                  <a:extLst>
                    <a:ext uri="{FF2B5EF4-FFF2-40B4-BE49-F238E27FC236}">
                      <a16:creationId xmlns:a16="http://schemas.microsoft.com/office/drawing/2014/main" xmlns="" id="{4DC3C259-1579-4B80-B16B-7ED2C77E3545}"/>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66" name="Corda 1265">
                  <a:extLst>
                    <a:ext uri="{FF2B5EF4-FFF2-40B4-BE49-F238E27FC236}">
                      <a16:creationId xmlns:a16="http://schemas.microsoft.com/office/drawing/2014/main" xmlns="" id="{A8DD4AFA-F963-4E06-B867-B360A8C54081}"/>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44" name="Gruppo 1243">
                <a:extLst>
                  <a:ext uri="{FF2B5EF4-FFF2-40B4-BE49-F238E27FC236}">
                    <a16:creationId xmlns:a16="http://schemas.microsoft.com/office/drawing/2014/main" xmlns="" id="{06153F66-39DD-4B25-AA1C-77713E87A2BC}"/>
                  </a:ext>
                </a:extLst>
              </p:cNvPr>
              <p:cNvGrpSpPr/>
              <p:nvPr/>
            </p:nvGrpSpPr>
            <p:grpSpPr>
              <a:xfrm>
                <a:off x="9345286" y="3559687"/>
                <a:ext cx="1071596" cy="1521612"/>
                <a:chOff x="10261155" y="3527980"/>
                <a:chExt cx="1071596" cy="1521612"/>
              </a:xfrm>
              <a:grpFill/>
            </p:grpSpPr>
            <p:sp>
              <p:nvSpPr>
                <p:cNvPr id="1257" name="Corda 1256">
                  <a:extLst>
                    <a:ext uri="{FF2B5EF4-FFF2-40B4-BE49-F238E27FC236}">
                      <a16:creationId xmlns:a16="http://schemas.microsoft.com/office/drawing/2014/main" xmlns="" id="{45126489-A8E9-4539-B34C-159DB967EA44}"/>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58" name="Corda 1257">
                  <a:extLst>
                    <a:ext uri="{FF2B5EF4-FFF2-40B4-BE49-F238E27FC236}">
                      <a16:creationId xmlns:a16="http://schemas.microsoft.com/office/drawing/2014/main" xmlns="" id="{3D113FAC-EDF2-4AAF-88E2-1C64B9EBA899}"/>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59" name="Corda 1258">
                  <a:extLst>
                    <a:ext uri="{FF2B5EF4-FFF2-40B4-BE49-F238E27FC236}">
                      <a16:creationId xmlns:a16="http://schemas.microsoft.com/office/drawing/2014/main" xmlns="" id="{5BFB08C6-60C6-4E6C-AE58-E80B6B748376}"/>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60" name="Corda 1259">
                  <a:extLst>
                    <a:ext uri="{FF2B5EF4-FFF2-40B4-BE49-F238E27FC236}">
                      <a16:creationId xmlns:a16="http://schemas.microsoft.com/office/drawing/2014/main" xmlns="" id="{AD2DEA17-7E43-4432-B72D-5B6380EB456B}"/>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61" name="Corda 1260">
                  <a:extLst>
                    <a:ext uri="{FF2B5EF4-FFF2-40B4-BE49-F238E27FC236}">
                      <a16:creationId xmlns:a16="http://schemas.microsoft.com/office/drawing/2014/main" xmlns="" id="{327E1C0C-D7D5-4ED7-8C6D-F747CD07CF4E}"/>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45" name="Gruppo 1244">
                <a:extLst>
                  <a:ext uri="{FF2B5EF4-FFF2-40B4-BE49-F238E27FC236}">
                    <a16:creationId xmlns:a16="http://schemas.microsoft.com/office/drawing/2014/main" xmlns="" id="{DB668CF4-2735-4C44-926F-AED45896345C}"/>
                  </a:ext>
                </a:extLst>
              </p:cNvPr>
              <p:cNvGrpSpPr/>
              <p:nvPr/>
            </p:nvGrpSpPr>
            <p:grpSpPr>
              <a:xfrm>
                <a:off x="9099841" y="3411133"/>
                <a:ext cx="1071596" cy="1521612"/>
                <a:chOff x="10261155" y="3527980"/>
                <a:chExt cx="1071596" cy="1521612"/>
              </a:xfrm>
              <a:grpFill/>
            </p:grpSpPr>
            <p:sp>
              <p:nvSpPr>
                <p:cNvPr id="1252" name="Corda 1251">
                  <a:extLst>
                    <a:ext uri="{FF2B5EF4-FFF2-40B4-BE49-F238E27FC236}">
                      <a16:creationId xmlns:a16="http://schemas.microsoft.com/office/drawing/2014/main" xmlns="" id="{9745D050-877F-49EB-A129-274AA7279627}"/>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53" name="Corda 1252">
                  <a:extLst>
                    <a:ext uri="{FF2B5EF4-FFF2-40B4-BE49-F238E27FC236}">
                      <a16:creationId xmlns:a16="http://schemas.microsoft.com/office/drawing/2014/main" xmlns="" id="{048F8200-80EE-4248-B454-EFFC25CAC80F}"/>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54" name="Corda 1253">
                  <a:extLst>
                    <a:ext uri="{FF2B5EF4-FFF2-40B4-BE49-F238E27FC236}">
                      <a16:creationId xmlns:a16="http://schemas.microsoft.com/office/drawing/2014/main" xmlns="" id="{F22ED4CD-E17D-46AE-8D3A-B5A3347DD837}"/>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55" name="Corda 1254">
                  <a:extLst>
                    <a:ext uri="{FF2B5EF4-FFF2-40B4-BE49-F238E27FC236}">
                      <a16:creationId xmlns:a16="http://schemas.microsoft.com/office/drawing/2014/main" xmlns="" id="{F830BBEB-D986-4327-B2EF-011323E24188}"/>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56" name="Corda 1255">
                  <a:extLst>
                    <a:ext uri="{FF2B5EF4-FFF2-40B4-BE49-F238E27FC236}">
                      <a16:creationId xmlns:a16="http://schemas.microsoft.com/office/drawing/2014/main" xmlns="" id="{D2332804-003C-4ED8-A555-2D0216D3A678}"/>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1246" name="Gruppo 1245">
                <a:extLst>
                  <a:ext uri="{FF2B5EF4-FFF2-40B4-BE49-F238E27FC236}">
                    <a16:creationId xmlns:a16="http://schemas.microsoft.com/office/drawing/2014/main" xmlns="" id="{C83B813B-A3A1-4AED-A2B5-BFEBB61F63B8}"/>
                  </a:ext>
                </a:extLst>
              </p:cNvPr>
              <p:cNvGrpSpPr/>
              <p:nvPr/>
            </p:nvGrpSpPr>
            <p:grpSpPr>
              <a:xfrm>
                <a:off x="8869506" y="3255039"/>
                <a:ext cx="1071596" cy="1521612"/>
                <a:chOff x="10261155" y="3527980"/>
                <a:chExt cx="1071596" cy="1521612"/>
              </a:xfrm>
              <a:grpFill/>
            </p:grpSpPr>
            <p:sp>
              <p:nvSpPr>
                <p:cNvPr id="1247" name="Corda 1246">
                  <a:extLst>
                    <a:ext uri="{FF2B5EF4-FFF2-40B4-BE49-F238E27FC236}">
                      <a16:creationId xmlns:a16="http://schemas.microsoft.com/office/drawing/2014/main" xmlns="" id="{B17C74CB-5D2E-4D25-8576-6C67F288CE49}"/>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48" name="Corda 1247">
                  <a:extLst>
                    <a:ext uri="{FF2B5EF4-FFF2-40B4-BE49-F238E27FC236}">
                      <a16:creationId xmlns:a16="http://schemas.microsoft.com/office/drawing/2014/main" xmlns="" id="{CD3AB39F-A56F-4106-96F2-FE8B378D9E69}"/>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49" name="Corda 1248">
                  <a:extLst>
                    <a:ext uri="{FF2B5EF4-FFF2-40B4-BE49-F238E27FC236}">
                      <a16:creationId xmlns:a16="http://schemas.microsoft.com/office/drawing/2014/main" xmlns="" id="{E0BFC3EF-4810-4DCD-8304-EA76BDCBF45C}"/>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50" name="Corda 1249">
                  <a:extLst>
                    <a:ext uri="{FF2B5EF4-FFF2-40B4-BE49-F238E27FC236}">
                      <a16:creationId xmlns:a16="http://schemas.microsoft.com/office/drawing/2014/main" xmlns="" id="{F324B0A5-695E-4D66-95D0-AA19224AC878}"/>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1251" name="Corda 1250">
                  <a:extLst>
                    <a:ext uri="{FF2B5EF4-FFF2-40B4-BE49-F238E27FC236}">
                      <a16:creationId xmlns:a16="http://schemas.microsoft.com/office/drawing/2014/main" xmlns="" id="{9B0F003F-F693-478E-A24F-22A7C5370894}"/>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598" name="Gruppo 597">
              <a:extLst>
                <a:ext uri="{FF2B5EF4-FFF2-40B4-BE49-F238E27FC236}">
                  <a16:creationId xmlns:a16="http://schemas.microsoft.com/office/drawing/2014/main" xmlns="" id="{3E0F7AA6-0832-4ECC-8952-90A9405C3653}"/>
                </a:ext>
              </a:extLst>
            </p:cNvPr>
            <p:cNvGrpSpPr/>
            <p:nvPr/>
          </p:nvGrpSpPr>
          <p:grpSpPr>
            <a:xfrm rot="5064289">
              <a:off x="3588854" y="3016221"/>
              <a:ext cx="2765378" cy="2928096"/>
              <a:chOff x="8869506" y="3255039"/>
              <a:chExt cx="1993025" cy="2161696"/>
            </a:xfrm>
            <a:grpFill/>
            <a:scene3d>
              <a:camera prst="orthographicFront">
                <a:rot lat="0" lon="17400000" rev="13800000"/>
              </a:camera>
              <a:lightRig rig="threePt" dir="t"/>
            </a:scene3d>
          </p:grpSpPr>
          <p:sp>
            <p:nvSpPr>
              <p:cNvPr id="612" name="Rettangolo 611">
                <a:extLst>
                  <a:ext uri="{FF2B5EF4-FFF2-40B4-BE49-F238E27FC236}">
                    <a16:creationId xmlns:a16="http://schemas.microsoft.com/office/drawing/2014/main" xmlns="" id="{6ECA2CA2-19BD-414B-ADD5-AE71729335B5}"/>
                  </a:ext>
                </a:extLst>
              </p:cNvPr>
              <p:cNvSpPr/>
              <p:nvPr/>
            </p:nvSpPr>
            <p:spPr>
              <a:xfrm rot="7449519">
                <a:off x="8979787" y="3604404"/>
                <a:ext cx="1708457" cy="1440888"/>
              </a:xfrm>
              <a:prstGeom prst="rect">
                <a:avLst/>
              </a:prstGeom>
              <a:grpFill/>
              <a:ln w="50800">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3" name="Connettore diritto 612">
                <a:extLst>
                  <a:ext uri="{FF2B5EF4-FFF2-40B4-BE49-F238E27FC236}">
                    <a16:creationId xmlns:a16="http://schemas.microsoft.com/office/drawing/2014/main" xmlns="" id="{C7715187-171B-4545-9D0F-F6B4566342D9}"/>
                  </a:ext>
                </a:extLst>
              </p:cNvPr>
              <p:cNvCxnSpPr/>
              <p:nvPr/>
            </p:nvCxnSpPr>
            <p:spPr>
              <a:xfrm flipH="1" flipV="1">
                <a:off x="9557234" y="3487586"/>
                <a:ext cx="1164792" cy="776354"/>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614" name="Connettore diritto 613">
                <a:extLst>
                  <a:ext uri="{FF2B5EF4-FFF2-40B4-BE49-F238E27FC236}">
                    <a16:creationId xmlns:a16="http://schemas.microsoft.com/office/drawing/2014/main" xmlns="" id="{258AC944-B42D-4C2D-8490-C49625BDD64E}"/>
                  </a:ext>
                </a:extLst>
              </p:cNvPr>
              <p:cNvCxnSpPr/>
              <p:nvPr/>
            </p:nvCxnSpPr>
            <p:spPr>
              <a:xfrm flipH="1" flipV="1">
                <a:off x="9378207" y="3774146"/>
                <a:ext cx="1120432" cy="788973"/>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615" name="Connettore diritto 614">
                <a:extLst>
                  <a:ext uri="{FF2B5EF4-FFF2-40B4-BE49-F238E27FC236}">
                    <a16:creationId xmlns:a16="http://schemas.microsoft.com/office/drawing/2014/main" xmlns="" id="{D8A0F2B0-454D-4D2F-9D01-05CA5EA37F02}"/>
                  </a:ext>
                </a:extLst>
              </p:cNvPr>
              <p:cNvCxnSpPr/>
              <p:nvPr/>
            </p:nvCxnSpPr>
            <p:spPr>
              <a:xfrm flipH="1" flipV="1">
                <a:off x="8980146" y="4357857"/>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cxnSp>
            <p:nvCxnSpPr>
              <p:cNvPr id="616" name="Connettore diritto 615">
                <a:extLst>
                  <a:ext uri="{FF2B5EF4-FFF2-40B4-BE49-F238E27FC236}">
                    <a16:creationId xmlns:a16="http://schemas.microsoft.com/office/drawing/2014/main" xmlns="" id="{D112B6BF-0334-46A3-A286-6B2AC50ED80F}"/>
                  </a:ext>
                </a:extLst>
              </p:cNvPr>
              <p:cNvCxnSpPr/>
              <p:nvPr/>
            </p:nvCxnSpPr>
            <p:spPr>
              <a:xfrm flipH="1" flipV="1">
                <a:off x="9161360" y="4063964"/>
                <a:ext cx="1159484" cy="788369"/>
              </a:xfrm>
              <a:prstGeom prst="line">
                <a:avLst/>
              </a:prstGeom>
              <a:grpFill/>
              <a:ln w="15875">
                <a:solidFill>
                  <a:srgbClr val="0070C0"/>
                </a:solidFill>
              </a:ln>
              <a:sp3d/>
            </p:spPr>
            <p:style>
              <a:lnRef idx="1">
                <a:schemeClr val="accent1"/>
              </a:lnRef>
              <a:fillRef idx="0">
                <a:schemeClr val="accent1"/>
              </a:fillRef>
              <a:effectRef idx="0">
                <a:schemeClr val="accent1"/>
              </a:effectRef>
              <a:fontRef idx="minor">
                <a:schemeClr val="tx1"/>
              </a:fontRef>
            </p:style>
          </p:cxnSp>
          <p:grpSp>
            <p:nvGrpSpPr>
              <p:cNvPr id="617" name="Gruppo 616">
                <a:extLst>
                  <a:ext uri="{FF2B5EF4-FFF2-40B4-BE49-F238E27FC236}">
                    <a16:creationId xmlns:a16="http://schemas.microsoft.com/office/drawing/2014/main" xmlns="" id="{0FA09AA9-04FF-4380-A2D5-BF7892D65479}"/>
                  </a:ext>
                </a:extLst>
              </p:cNvPr>
              <p:cNvGrpSpPr/>
              <p:nvPr/>
            </p:nvGrpSpPr>
            <p:grpSpPr>
              <a:xfrm>
                <a:off x="9790935" y="3895123"/>
                <a:ext cx="1071596" cy="1521612"/>
                <a:chOff x="10261155" y="3527980"/>
                <a:chExt cx="1071596" cy="1521612"/>
              </a:xfrm>
              <a:grpFill/>
            </p:grpSpPr>
            <p:sp>
              <p:nvSpPr>
                <p:cNvPr id="642" name="Corda 641">
                  <a:extLst>
                    <a:ext uri="{FF2B5EF4-FFF2-40B4-BE49-F238E27FC236}">
                      <a16:creationId xmlns:a16="http://schemas.microsoft.com/office/drawing/2014/main" xmlns="" id="{C6B6F10B-5DD0-4B34-9400-750077040FB2}"/>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43" name="Corda 642">
                  <a:extLst>
                    <a:ext uri="{FF2B5EF4-FFF2-40B4-BE49-F238E27FC236}">
                      <a16:creationId xmlns:a16="http://schemas.microsoft.com/office/drawing/2014/main" xmlns="" id="{C7B10F07-1368-455D-A72D-00CC2630AE20}"/>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44" name="Corda 643">
                  <a:extLst>
                    <a:ext uri="{FF2B5EF4-FFF2-40B4-BE49-F238E27FC236}">
                      <a16:creationId xmlns:a16="http://schemas.microsoft.com/office/drawing/2014/main" xmlns="" id="{2EC5BEA4-480C-48CA-BEF3-2F95791FA506}"/>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45" name="Corda 644">
                  <a:extLst>
                    <a:ext uri="{FF2B5EF4-FFF2-40B4-BE49-F238E27FC236}">
                      <a16:creationId xmlns:a16="http://schemas.microsoft.com/office/drawing/2014/main" xmlns="" id="{15D5A5C5-5C69-48B2-8992-4244C59DD469}"/>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46" name="Corda 645">
                  <a:extLst>
                    <a:ext uri="{FF2B5EF4-FFF2-40B4-BE49-F238E27FC236}">
                      <a16:creationId xmlns:a16="http://schemas.microsoft.com/office/drawing/2014/main" xmlns="" id="{C18D963C-3730-4D31-B807-24ED86C9EA24}"/>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618" name="Gruppo 617">
                <a:extLst>
                  <a:ext uri="{FF2B5EF4-FFF2-40B4-BE49-F238E27FC236}">
                    <a16:creationId xmlns:a16="http://schemas.microsoft.com/office/drawing/2014/main" xmlns="" id="{05E8D470-6385-4F24-99CF-092A792FCE1C}"/>
                  </a:ext>
                </a:extLst>
              </p:cNvPr>
              <p:cNvGrpSpPr/>
              <p:nvPr/>
            </p:nvGrpSpPr>
            <p:grpSpPr>
              <a:xfrm>
                <a:off x="9576637" y="3721035"/>
                <a:ext cx="1071596" cy="1521612"/>
                <a:chOff x="10261155" y="3527980"/>
                <a:chExt cx="1071596" cy="1521612"/>
              </a:xfrm>
              <a:grpFill/>
            </p:grpSpPr>
            <p:sp>
              <p:nvSpPr>
                <p:cNvPr id="637" name="Corda 636">
                  <a:extLst>
                    <a:ext uri="{FF2B5EF4-FFF2-40B4-BE49-F238E27FC236}">
                      <a16:creationId xmlns:a16="http://schemas.microsoft.com/office/drawing/2014/main" xmlns="" id="{C98F0B48-D55C-4DA7-A8F9-4AB0AA1AA54A}"/>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38" name="Corda 637">
                  <a:extLst>
                    <a:ext uri="{FF2B5EF4-FFF2-40B4-BE49-F238E27FC236}">
                      <a16:creationId xmlns:a16="http://schemas.microsoft.com/office/drawing/2014/main" xmlns="" id="{D8ACF307-D168-468E-BDA8-FB6E27169394}"/>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39" name="Corda 638">
                  <a:extLst>
                    <a:ext uri="{FF2B5EF4-FFF2-40B4-BE49-F238E27FC236}">
                      <a16:creationId xmlns:a16="http://schemas.microsoft.com/office/drawing/2014/main" xmlns="" id="{48722BBC-E943-4254-99F2-0942DE41EA3A}"/>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40" name="Corda 639">
                  <a:extLst>
                    <a:ext uri="{FF2B5EF4-FFF2-40B4-BE49-F238E27FC236}">
                      <a16:creationId xmlns:a16="http://schemas.microsoft.com/office/drawing/2014/main" xmlns="" id="{5222DDD9-5468-4334-A9B7-F1B933A4D14E}"/>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41" name="Corda 640">
                  <a:extLst>
                    <a:ext uri="{FF2B5EF4-FFF2-40B4-BE49-F238E27FC236}">
                      <a16:creationId xmlns:a16="http://schemas.microsoft.com/office/drawing/2014/main" xmlns="" id="{951AE6BF-69BB-4A80-91FA-4C67D612AB41}"/>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619" name="Gruppo 618">
                <a:extLst>
                  <a:ext uri="{FF2B5EF4-FFF2-40B4-BE49-F238E27FC236}">
                    <a16:creationId xmlns:a16="http://schemas.microsoft.com/office/drawing/2014/main" xmlns="" id="{93FACF96-514E-4379-8CC4-A66C0FF2AB9E}"/>
                  </a:ext>
                </a:extLst>
              </p:cNvPr>
              <p:cNvGrpSpPr/>
              <p:nvPr/>
            </p:nvGrpSpPr>
            <p:grpSpPr>
              <a:xfrm>
                <a:off x="9345286" y="3559687"/>
                <a:ext cx="1071596" cy="1521612"/>
                <a:chOff x="10261155" y="3527980"/>
                <a:chExt cx="1071596" cy="1521612"/>
              </a:xfrm>
              <a:grpFill/>
            </p:grpSpPr>
            <p:sp>
              <p:nvSpPr>
                <p:cNvPr id="632" name="Corda 631">
                  <a:extLst>
                    <a:ext uri="{FF2B5EF4-FFF2-40B4-BE49-F238E27FC236}">
                      <a16:creationId xmlns:a16="http://schemas.microsoft.com/office/drawing/2014/main" xmlns="" id="{8E911351-FC2B-4D16-84E2-EAA4E934F148}"/>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33" name="Corda 632">
                  <a:extLst>
                    <a:ext uri="{FF2B5EF4-FFF2-40B4-BE49-F238E27FC236}">
                      <a16:creationId xmlns:a16="http://schemas.microsoft.com/office/drawing/2014/main" xmlns="" id="{CA95FD8C-9425-43BD-A227-4BE9E0D6CEE4}"/>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34" name="Corda 633">
                  <a:extLst>
                    <a:ext uri="{FF2B5EF4-FFF2-40B4-BE49-F238E27FC236}">
                      <a16:creationId xmlns:a16="http://schemas.microsoft.com/office/drawing/2014/main" xmlns="" id="{9A7B6310-B692-4FED-B257-89502E18CBFB}"/>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35" name="Corda 634">
                  <a:extLst>
                    <a:ext uri="{FF2B5EF4-FFF2-40B4-BE49-F238E27FC236}">
                      <a16:creationId xmlns:a16="http://schemas.microsoft.com/office/drawing/2014/main" xmlns="" id="{FD5CED23-63E1-424C-8DAD-632876AA817A}"/>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36" name="Corda 635">
                  <a:extLst>
                    <a:ext uri="{FF2B5EF4-FFF2-40B4-BE49-F238E27FC236}">
                      <a16:creationId xmlns:a16="http://schemas.microsoft.com/office/drawing/2014/main" xmlns="" id="{BBD78E0C-0625-42BC-9D04-906029B575CA}"/>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620" name="Gruppo 619">
                <a:extLst>
                  <a:ext uri="{FF2B5EF4-FFF2-40B4-BE49-F238E27FC236}">
                    <a16:creationId xmlns:a16="http://schemas.microsoft.com/office/drawing/2014/main" xmlns="" id="{81B2827D-908F-4B55-9991-B6C6D32BB0DD}"/>
                  </a:ext>
                </a:extLst>
              </p:cNvPr>
              <p:cNvGrpSpPr/>
              <p:nvPr/>
            </p:nvGrpSpPr>
            <p:grpSpPr>
              <a:xfrm>
                <a:off x="9099841" y="3411133"/>
                <a:ext cx="1071596" cy="1521612"/>
                <a:chOff x="10261155" y="3527980"/>
                <a:chExt cx="1071596" cy="1521612"/>
              </a:xfrm>
              <a:grpFill/>
            </p:grpSpPr>
            <p:sp>
              <p:nvSpPr>
                <p:cNvPr id="627" name="Corda 626">
                  <a:extLst>
                    <a:ext uri="{FF2B5EF4-FFF2-40B4-BE49-F238E27FC236}">
                      <a16:creationId xmlns:a16="http://schemas.microsoft.com/office/drawing/2014/main" xmlns="" id="{B9BAB5C3-026C-4702-85CE-00A8F40EEE71}"/>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28" name="Corda 627">
                  <a:extLst>
                    <a:ext uri="{FF2B5EF4-FFF2-40B4-BE49-F238E27FC236}">
                      <a16:creationId xmlns:a16="http://schemas.microsoft.com/office/drawing/2014/main" xmlns="" id="{EC85DB00-8490-4350-AE94-1F045B0DD943}"/>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29" name="Corda 628">
                  <a:extLst>
                    <a:ext uri="{FF2B5EF4-FFF2-40B4-BE49-F238E27FC236}">
                      <a16:creationId xmlns:a16="http://schemas.microsoft.com/office/drawing/2014/main" xmlns="" id="{8ECB519E-06E5-4181-8598-D9887C298991}"/>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30" name="Corda 629">
                  <a:extLst>
                    <a:ext uri="{FF2B5EF4-FFF2-40B4-BE49-F238E27FC236}">
                      <a16:creationId xmlns:a16="http://schemas.microsoft.com/office/drawing/2014/main" xmlns="" id="{3A44E4F0-80C2-4D75-82CB-7A0DE4DC3F0A}"/>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31" name="Corda 630">
                  <a:extLst>
                    <a:ext uri="{FF2B5EF4-FFF2-40B4-BE49-F238E27FC236}">
                      <a16:creationId xmlns:a16="http://schemas.microsoft.com/office/drawing/2014/main" xmlns="" id="{495A6E14-842C-45F7-8FCF-ABF781856A28}"/>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nvGrpSpPr>
              <p:cNvPr id="621" name="Gruppo 620">
                <a:extLst>
                  <a:ext uri="{FF2B5EF4-FFF2-40B4-BE49-F238E27FC236}">
                    <a16:creationId xmlns:a16="http://schemas.microsoft.com/office/drawing/2014/main" xmlns="" id="{9D49D9B9-4848-454C-BE2E-6DDB8FC771B8}"/>
                  </a:ext>
                </a:extLst>
              </p:cNvPr>
              <p:cNvGrpSpPr/>
              <p:nvPr/>
            </p:nvGrpSpPr>
            <p:grpSpPr>
              <a:xfrm>
                <a:off x="8869506" y="3255039"/>
                <a:ext cx="1071596" cy="1521612"/>
                <a:chOff x="10261155" y="3527980"/>
                <a:chExt cx="1071596" cy="1521612"/>
              </a:xfrm>
              <a:grpFill/>
            </p:grpSpPr>
            <p:sp>
              <p:nvSpPr>
                <p:cNvPr id="622" name="Corda 621">
                  <a:extLst>
                    <a:ext uri="{FF2B5EF4-FFF2-40B4-BE49-F238E27FC236}">
                      <a16:creationId xmlns:a16="http://schemas.microsoft.com/office/drawing/2014/main" xmlns="" id="{657546E1-8A46-4DD2-ABD8-BB84F5AF14AA}"/>
                    </a:ext>
                  </a:extLst>
                </p:cNvPr>
                <p:cNvSpPr/>
                <p:nvPr/>
              </p:nvSpPr>
              <p:spPr>
                <a:xfrm rot="3350913">
                  <a:off x="10417419" y="4434704"/>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23" name="Corda 622">
                  <a:extLst>
                    <a:ext uri="{FF2B5EF4-FFF2-40B4-BE49-F238E27FC236}">
                      <a16:creationId xmlns:a16="http://schemas.microsoft.com/office/drawing/2014/main" xmlns="" id="{BAC02736-3DE7-4EB9-BBDE-4E85533C2FBC}"/>
                    </a:ext>
                  </a:extLst>
                </p:cNvPr>
                <p:cNvSpPr/>
                <p:nvPr/>
              </p:nvSpPr>
              <p:spPr>
                <a:xfrm rot="3350913">
                  <a:off x="10219987" y="4726286"/>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24" name="Corda 623">
                  <a:extLst>
                    <a:ext uri="{FF2B5EF4-FFF2-40B4-BE49-F238E27FC236}">
                      <a16:creationId xmlns:a16="http://schemas.microsoft.com/office/drawing/2014/main" xmlns="" id="{92CCEB5D-196E-469A-96A0-53308CC89845}"/>
                    </a:ext>
                  </a:extLst>
                </p:cNvPr>
                <p:cNvSpPr/>
                <p:nvPr/>
              </p:nvSpPr>
              <p:spPr>
                <a:xfrm rot="3350913">
                  <a:off x="10614851" y="415079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25" name="Corda 624">
                  <a:extLst>
                    <a:ext uri="{FF2B5EF4-FFF2-40B4-BE49-F238E27FC236}">
                      <a16:creationId xmlns:a16="http://schemas.microsoft.com/office/drawing/2014/main" xmlns="" id="{3EEA36B7-4B78-40E5-8F71-2B1DC67F3AF6}"/>
                    </a:ext>
                  </a:extLst>
                </p:cNvPr>
                <p:cNvSpPr/>
                <p:nvPr/>
              </p:nvSpPr>
              <p:spPr>
                <a:xfrm rot="3350913">
                  <a:off x="10810105" y="3859212"/>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sp>
              <p:nvSpPr>
                <p:cNvPr id="626" name="Corda 625">
                  <a:extLst>
                    <a:ext uri="{FF2B5EF4-FFF2-40B4-BE49-F238E27FC236}">
                      <a16:creationId xmlns:a16="http://schemas.microsoft.com/office/drawing/2014/main" xmlns="" id="{0A241F0A-0904-4F70-9CC8-803F8921849C}"/>
                    </a:ext>
                  </a:extLst>
                </p:cNvPr>
                <p:cNvSpPr/>
                <p:nvPr/>
              </p:nvSpPr>
              <p:spPr>
                <a:xfrm rot="3350913">
                  <a:off x="11009446" y="3569148"/>
                  <a:ext cx="364474" cy="282137"/>
                </a:xfrm>
                <a:prstGeom prst="chord">
                  <a:avLst>
                    <a:gd name="adj1" fmla="val 2700000"/>
                    <a:gd name="adj2" fmla="val 16600012"/>
                  </a:avLst>
                </a:prstGeom>
                <a:grpFill/>
                <a:ln>
                  <a:solidFill>
                    <a:srgbClr val="0070C0"/>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p>
              </p:txBody>
            </p:sp>
          </p:grpSp>
        </p:grpSp>
        <p:grpSp>
          <p:nvGrpSpPr>
            <p:cNvPr id="599" name="Gruppo 598">
              <a:extLst>
                <a:ext uri="{FF2B5EF4-FFF2-40B4-BE49-F238E27FC236}">
                  <a16:creationId xmlns:a16="http://schemas.microsoft.com/office/drawing/2014/main" xmlns="" id="{27D52C9B-9360-4EF1-B898-1C2E254531DF}"/>
                </a:ext>
              </a:extLst>
            </p:cNvPr>
            <p:cNvGrpSpPr/>
            <p:nvPr/>
          </p:nvGrpSpPr>
          <p:grpSpPr>
            <a:xfrm rot="21377414">
              <a:off x="4947965" y="1648834"/>
              <a:ext cx="3929964" cy="3738166"/>
              <a:chOff x="6035703" y="1299666"/>
              <a:chExt cx="3929964" cy="3738166"/>
            </a:xfrm>
            <a:grpFill/>
          </p:grpSpPr>
          <p:sp>
            <p:nvSpPr>
              <p:cNvPr id="600" name="Cubo 599">
                <a:extLst>
                  <a:ext uri="{FF2B5EF4-FFF2-40B4-BE49-F238E27FC236}">
                    <a16:creationId xmlns:a16="http://schemas.microsoft.com/office/drawing/2014/main" xmlns="" id="{6F3C3E86-D918-447E-A421-271B91C4A6AA}"/>
                  </a:ext>
                </a:extLst>
              </p:cNvPr>
              <p:cNvSpPr/>
              <p:nvPr/>
            </p:nvSpPr>
            <p:spPr>
              <a:xfrm rot="888669">
                <a:off x="7109574" y="193659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01" name="Cubo 600">
                <a:extLst>
                  <a:ext uri="{FF2B5EF4-FFF2-40B4-BE49-F238E27FC236}">
                    <a16:creationId xmlns:a16="http://schemas.microsoft.com/office/drawing/2014/main" xmlns="" id="{6B054EC1-DA9E-4009-9C0A-4EFD019A1288}"/>
                  </a:ext>
                </a:extLst>
              </p:cNvPr>
              <p:cNvSpPr/>
              <p:nvPr/>
            </p:nvSpPr>
            <p:spPr>
              <a:xfrm rot="888669">
                <a:off x="6562080" y="2445632"/>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02" name="Cubo 601">
                <a:extLst>
                  <a:ext uri="{FF2B5EF4-FFF2-40B4-BE49-F238E27FC236}">
                    <a16:creationId xmlns:a16="http://schemas.microsoft.com/office/drawing/2014/main" xmlns="" id="{F91B7767-EE93-4646-998D-4B4B70B0C2C7}"/>
                  </a:ext>
                </a:extLst>
              </p:cNvPr>
              <p:cNvSpPr/>
              <p:nvPr/>
            </p:nvSpPr>
            <p:spPr>
              <a:xfrm rot="888669">
                <a:off x="7287461" y="129966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03" name="Cubo 602">
                <a:extLst>
                  <a:ext uri="{FF2B5EF4-FFF2-40B4-BE49-F238E27FC236}">
                    <a16:creationId xmlns:a16="http://schemas.microsoft.com/office/drawing/2014/main" xmlns="" id="{78D91F23-26A5-461F-88AA-1BA4220E57BD}"/>
                  </a:ext>
                </a:extLst>
              </p:cNvPr>
              <p:cNvSpPr/>
              <p:nvPr/>
            </p:nvSpPr>
            <p:spPr>
              <a:xfrm rot="888669">
                <a:off x="6746574" y="1782144"/>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04" name="Cubo 603">
                <a:extLst>
                  <a:ext uri="{FF2B5EF4-FFF2-40B4-BE49-F238E27FC236}">
                    <a16:creationId xmlns:a16="http://schemas.microsoft.com/office/drawing/2014/main" xmlns="" id="{A03280C6-497C-4D6C-94B3-6AA431AA40D8}"/>
                  </a:ext>
                </a:extLst>
              </p:cNvPr>
              <p:cNvSpPr/>
              <p:nvPr/>
            </p:nvSpPr>
            <p:spPr>
              <a:xfrm rot="888669">
                <a:off x="7584294" y="2474927"/>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05" name="Cubo 604">
                <a:extLst>
                  <a:ext uri="{FF2B5EF4-FFF2-40B4-BE49-F238E27FC236}">
                    <a16:creationId xmlns:a16="http://schemas.microsoft.com/office/drawing/2014/main" xmlns="" id="{3127A9E7-B5D9-4A13-9FA7-27C6A67AF59E}"/>
                  </a:ext>
                </a:extLst>
              </p:cNvPr>
              <p:cNvSpPr/>
              <p:nvPr/>
            </p:nvSpPr>
            <p:spPr>
              <a:xfrm rot="888669">
                <a:off x="7029626" y="295302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06" name="Cubo 605">
                <a:extLst>
                  <a:ext uri="{FF2B5EF4-FFF2-40B4-BE49-F238E27FC236}">
                    <a16:creationId xmlns:a16="http://schemas.microsoft.com/office/drawing/2014/main" xmlns="" id="{8E1455E8-B5A1-4E65-A144-005AE971170C}"/>
                  </a:ext>
                </a:extLst>
              </p:cNvPr>
              <p:cNvSpPr/>
              <p:nvPr/>
            </p:nvSpPr>
            <p:spPr>
              <a:xfrm rot="888669">
                <a:off x="7751592" y="1805813"/>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07" name="Cubo 606">
                <a:extLst>
                  <a:ext uri="{FF2B5EF4-FFF2-40B4-BE49-F238E27FC236}">
                    <a16:creationId xmlns:a16="http://schemas.microsoft.com/office/drawing/2014/main" xmlns="" id="{0BB8E31B-710A-4D09-BFE6-C4B67C675FAF}"/>
                  </a:ext>
                </a:extLst>
              </p:cNvPr>
              <p:cNvSpPr/>
              <p:nvPr/>
            </p:nvSpPr>
            <p:spPr>
              <a:xfrm rot="888669">
                <a:off x="7214764" y="229407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08" name="Cubo 607">
                <a:extLst>
                  <a:ext uri="{FF2B5EF4-FFF2-40B4-BE49-F238E27FC236}">
                    <a16:creationId xmlns:a16="http://schemas.microsoft.com/office/drawing/2014/main" xmlns="" id="{E937F554-84F3-4B11-8696-D7D25517F458}"/>
                  </a:ext>
                </a:extLst>
              </p:cNvPr>
              <p:cNvSpPr/>
              <p:nvPr/>
            </p:nvSpPr>
            <p:spPr>
              <a:xfrm rot="888669">
                <a:off x="6035703" y="2912165"/>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09" name="Cubo 608">
                <a:extLst>
                  <a:ext uri="{FF2B5EF4-FFF2-40B4-BE49-F238E27FC236}">
                    <a16:creationId xmlns:a16="http://schemas.microsoft.com/office/drawing/2014/main" xmlns="" id="{B4E53F18-2C17-4D70-AA19-D283075F3AFA}"/>
                  </a:ext>
                </a:extLst>
              </p:cNvPr>
              <p:cNvSpPr/>
              <p:nvPr/>
            </p:nvSpPr>
            <p:spPr>
              <a:xfrm rot="888669">
                <a:off x="6507487" y="3424168"/>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10" name="Cubo 609">
                <a:extLst>
                  <a:ext uri="{FF2B5EF4-FFF2-40B4-BE49-F238E27FC236}">
                    <a16:creationId xmlns:a16="http://schemas.microsoft.com/office/drawing/2014/main" xmlns="" id="{4611486C-6EDB-4261-8C32-A7815E6ACA93}"/>
                  </a:ext>
                </a:extLst>
              </p:cNvPr>
              <p:cNvSpPr/>
              <p:nvPr/>
            </p:nvSpPr>
            <p:spPr>
              <a:xfrm rot="888669">
                <a:off x="6199261" y="2276661"/>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11" name="Cubo 610">
                <a:extLst>
                  <a:ext uri="{FF2B5EF4-FFF2-40B4-BE49-F238E27FC236}">
                    <a16:creationId xmlns:a16="http://schemas.microsoft.com/office/drawing/2014/main" xmlns="" id="{2A1C6BCC-1A5F-4C16-8A91-4F19F66B1965}"/>
                  </a:ext>
                </a:extLst>
              </p:cNvPr>
              <p:cNvSpPr/>
              <p:nvPr/>
            </p:nvSpPr>
            <p:spPr>
              <a:xfrm rot="888669">
                <a:off x="6679906" y="2786776"/>
                <a:ext cx="2214075" cy="1613664"/>
              </a:xfrm>
              <a:prstGeom prst="cube">
                <a:avLst>
                  <a:gd name="adj" fmla="val 56323"/>
                </a:avLst>
              </a:prstGeom>
              <a:grpFill/>
              <a:ln w="38100">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grpSp>
    </p:spTree>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xmlns="" id="{C56BD8CE-F2A2-47BF-9C45-AC469FEFBCC6}"/>
              </a:ext>
            </a:extLst>
          </p:cNvPr>
          <p:cNvSpPr>
            <a:spLocks noGrp="1" noChangeArrowheads="1"/>
          </p:cNvSpPr>
          <p:nvPr>
            <p:ph idx="1"/>
          </p:nvPr>
        </p:nvSpPr>
        <p:spPr>
          <a:xfrm>
            <a:off x="203199" y="730752"/>
            <a:ext cx="9214071" cy="5854981"/>
          </a:xfrm>
        </p:spPr>
        <p:txBody>
          <a:bodyPr/>
          <a:lstStyle/>
          <a:p>
            <a:pPr marL="0" indent="0" algn="just">
              <a:buNone/>
            </a:pPr>
            <a:r>
              <a:rPr lang="en-US" sz="2000" b="1" u="sng" dirty="0"/>
              <a:t>FORCE Satellite Layout</a:t>
            </a:r>
            <a:endParaRPr lang="en-US" altLang="en-US" sz="1800" dirty="0"/>
          </a:p>
        </p:txBody>
      </p:sp>
      <p:sp>
        <p:nvSpPr>
          <p:cNvPr id="7" name="Titolo 2">
            <a:extLst>
              <a:ext uri="{FF2B5EF4-FFF2-40B4-BE49-F238E27FC236}">
                <a16:creationId xmlns:a16="http://schemas.microsoft.com/office/drawing/2014/main" xmlns="" id="{61B58F8E-7B86-419E-B55E-46A9FDA23088}"/>
              </a:ext>
            </a:extLst>
          </p:cNvPr>
          <p:cNvSpPr>
            <a:spLocks noGrp="1"/>
          </p:cNvSpPr>
          <p:nvPr>
            <p:ph type="title"/>
          </p:nvPr>
        </p:nvSpPr>
        <p:spPr>
          <a:xfrm>
            <a:off x="4116388" y="0"/>
            <a:ext cx="5789612" cy="685800"/>
          </a:xfrm>
        </p:spPr>
        <p:txBody>
          <a:bodyPr/>
          <a:lstStyle/>
          <a:p>
            <a:r>
              <a:rPr lang="it-IT" altLang="en-US" sz="2400" dirty="0"/>
              <a:t>Space Missions </a:t>
            </a:r>
            <a:r>
              <a:rPr lang="it-IT" altLang="en-US" sz="2400" dirty="0" err="1"/>
              <a:t>Based</a:t>
            </a:r>
            <a:r>
              <a:rPr lang="it-IT" altLang="en-US" sz="2400" dirty="0"/>
              <a:t> on Small and Micro </a:t>
            </a:r>
            <a:r>
              <a:rPr lang="it-IT" altLang="en-US" sz="2400" dirty="0" err="1"/>
              <a:t>Platforms</a:t>
            </a:r>
            <a:endParaRPr lang="en-US" dirty="0"/>
          </a:p>
        </p:txBody>
      </p:sp>
      <p:pic>
        <p:nvPicPr>
          <p:cNvPr id="6" name="Immagine 5">
            <a:extLst>
              <a:ext uri="{FF2B5EF4-FFF2-40B4-BE49-F238E27FC236}">
                <a16:creationId xmlns:a16="http://schemas.microsoft.com/office/drawing/2014/main" xmlns="" id="{382A93BA-0065-40E3-A0D1-624D3AAFB9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20" t="3519" r="1220" b="1079"/>
          <a:stretch/>
        </p:blipFill>
        <p:spPr>
          <a:xfrm>
            <a:off x="2319050" y="2760016"/>
            <a:ext cx="2880000" cy="2988000"/>
          </a:xfrm>
          <a:prstGeom prst="rect">
            <a:avLst/>
          </a:prstGeom>
        </p:spPr>
      </p:pic>
      <p:pic>
        <p:nvPicPr>
          <p:cNvPr id="8" name="Picture 8" descr="D-Orbit porta nello spazio altri 20 satelliti - Il Sole 24 ORE">
            <a:extLst>
              <a:ext uri="{FF2B5EF4-FFF2-40B4-BE49-F238E27FC236}">
                <a16:creationId xmlns:a16="http://schemas.microsoft.com/office/drawing/2014/main" xmlns="" id="{4E91DC07-30E7-4CD2-ADB1-647CA723C7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9768" y="3468433"/>
            <a:ext cx="3644387" cy="1908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xmlns="" id="{D9401083-51F6-4B3B-B805-84CC387997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292" y="4233802"/>
            <a:ext cx="1409134" cy="18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xmlns="" id="{4BEB47EF-FFFD-4DC5-B274-0948E49FBA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0590" y="2429304"/>
            <a:ext cx="1063959" cy="18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a gomito 10">
            <a:extLst>
              <a:ext uri="{FF2B5EF4-FFF2-40B4-BE49-F238E27FC236}">
                <a16:creationId xmlns:a16="http://schemas.microsoft.com/office/drawing/2014/main" xmlns="" id="{6A6521D9-65AA-490D-A1A4-397E28C23DAA}"/>
              </a:ext>
            </a:extLst>
          </p:cNvPr>
          <p:cNvCxnSpPr>
            <a:cxnSpLocks/>
            <a:stCxn id="10" idx="3"/>
          </p:cNvCxnSpPr>
          <p:nvPr/>
        </p:nvCxnSpPr>
        <p:spPr>
          <a:xfrm>
            <a:off x="1854549" y="3331553"/>
            <a:ext cx="602736" cy="833669"/>
          </a:xfrm>
          <a:prstGeom prst="bentConnector3">
            <a:avLst>
              <a:gd name="adj1" fmla="val 3990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nettore a gomito 11">
            <a:extLst>
              <a:ext uri="{FF2B5EF4-FFF2-40B4-BE49-F238E27FC236}">
                <a16:creationId xmlns:a16="http://schemas.microsoft.com/office/drawing/2014/main" xmlns="" id="{52B92372-1959-424B-BDBB-60F8B23C126D}"/>
              </a:ext>
            </a:extLst>
          </p:cNvPr>
          <p:cNvCxnSpPr>
            <a:cxnSpLocks/>
            <a:stCxn id="9" idx="3"/>
          </p:cNvCxnSpPr>
          <p:nvPr/>
        </p:nvCxnSpPr>
        <p:spPr>
          <a:xfrm flipV="1">
            <a:off x="1737426" y="4165222"/>
            <a:ext cx="719859" cy="980087"/>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Freccia a destra 12">
            <a:extLst>
              <a:ext uri="{FF2B5EF4-FFF2-40B4-BE49-F238E27FC236}">
                <a16:creationId xmlns:a16="http://schemas.microsoft.com/office/drawing/2014/main" xmlns="" id="{AE697AAE-9A2C-4F7A-B5D8-1D174F2A6342}"/>
              </a:ext>
            </a:extLst>
          </p:cNvPr>
          <p:cNvSpPr/>
          <p:nvPr/>
        </p:nvSpPr>
        <p:spPr>
          <a:xfrm>
            <a:off x="5061697" y="4165222"/>
            <a:ext cx="383263" cy="4172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xmlns="" id="{8BF69E6A-7887-4E59-B3F8-7976604DADFB}"/>
              </a:ext>
            </a:extLst>
          </p:cNvPr>
          <p:cNvSpPr txBox="1"/>
          <p:nvPr/>
        </p:nvSpPr>
        <p:spPr>
          <a:xfrm>
            <a:off x="3875251" y="5351421"/>
            <a:ext cx="1188720" cy="523220"/>
          </a:xfrm>
          <a:prstGeom prst="rect">
            <a:avLst/>
          </a:prstGeom>
          <a:noFill/>
        </p:spPr>
        <p:txBody>
          <a:bodyPr wrap="square" rtlCol="0">
            <a:spAutoFit/>
          </a:bodyPr>
          <a:lstStyle/>
          <a:p>
            <a:r>
              <a:rPr lang="it-IT" sz="1400"/>
              <a:t>Antenna Module</a:t>
            </a:r>
            <a:endParaRPr lang="it-IT" sz="1400" dirty="0"/>
          </a:p>
        </p:txBody>
      </p:sp>
      <p:cxnSp>
        <p:nvCxnSpPr>
          <p:cNvPr id="15" name="Connettore 2 14">
            <a:extLst>
              <a:ext uri="{FF2B5EF4-FFF2-40B4-BE49-F238E27FC236}">
                <a16:creationId xmlns:a16="http://schemas.microsoft.com/office/drawing/2014/main" xmlns="" id="{556C8C83-EA39-4F93-B7A5-A2062285D091}"/>
              </a:ext>
            </a:extLst>
          </p:cNvPr>
          <p:cNvCxnSpPr>
            <a:cxnSpLocks/>
            <a:stCxn id="14" idx="0"/>
          </p:cNvCxnSpPr>
          <p:nvPr/>
        </p:nvCxnSpPr>
        <p:spPr>
          <a:xfrm flipH="1" flipV="1">
            <a:off x="3510491" y="4811041"/>
            <a:ext cx="959120" cy="54038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6" name="CasellaDiTesto 15">
            <a:extLst>
              <a:ext uri="{FF2B5EF4-FFF2-40B4-BE49-F238E27FC236}">
                <a16:creationId xmlns:a16="http://schemas.microsoft.com/office/drawing/2014/main" xmlns="" id="{CC74F552-84FE-4726-9271-3E1A9B5F79CF}"/>
              </a:ext>
            </a:extLst>
          </p:cNvPr>
          <p:cNvSpPr txBox="1"/>
          <p:nvPr/>
        </p:nvSpPr>
        <p:spPr>
          <a:xfrm>
            <a:off x="1996898" y="5571810"/>
            <a:ext cx="1188720" cy="523220"/>
          </a:xfrm>
          <a:prstGeom prst="rect">
            <a:avLst/>
          </a:prstGeom>
          <a:noFill/>
        </p:spPr>
        <p:txBody>
          <a:bodyPr wrap="square" rtlCol="0">
            <a:spAutoFit/>
          </a:bodyPr>
          <a:lstStyle>
            <a:defPPr>
              <a:defRPr lang="it-IT"/>
            </a:defPPr>
          </a:lstStyle>
          <a:p>
            <a:r>
              <a:rPr lang="en-GB" sz="1400" dirty="0"/>
              <a:t>Propulsion Module</a:t>
            </a:r>
          </a:p>
        </p:txBody>
      </p:sp>
      <p:cxnSp>
        <p:nvCxnSpPr>
          <p:cNvPr id="17" name="Connettore 2 16">
            <a:extLst>
              <a:ext uri="{FF2B5EF4-FFF2-40B4-BE49-F238E27FC236}">
                <a16:creationId xmlns:a16="http://schemas.microsoft.com/office/drawing/2014/main" xmlns="" id="{71E03EE5-DD21-4423-8315-72D7C693BF88}"/>
              </a:ext>
            </a:extLst>
          </p:cNvPr>
          <p:cNvCxnSpPr>
            <a:cxnSpLocks/>
            <a:stCxn id="16" idx="0"/>
          </p:cNvCxnSpPr>
          <p:nvPr/>
        </p:nvCxnSpPr>
        <p:spPr>
          <a:xfrm flipV="1">
            <a:off x="2591258" y="4967516"/>
            <a:ext cx="407831" cy="6042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8" name="Connettore 2 17">
            <a:extLst>
              <a:ext uri="{FF2B5EF4-FFF2-40B4-BE49-F238E27FC236}">
                <a16:creationId xmlns:a16="http://schemas.microsoft.com/office/drawing/2014/main" xmlns="" id="{7A21E6E5-2CA1-4CAC-90EA-99D79B96AD93}"/>
              </a:ext>
            </a:extLst>
          </p:cNvPr>
          <p:cNvCxnSpPr>
            <a:cxnSpLocks/>
          </p:cNvCxnSpPr>
          <p:nvPr/>
        </p:nvCxnSpPr>
        <p:spPr>
          <a:xfrm>
            <a:off x="7089360" y="3819404"/>
            <a:ext cx="314077" cy="35371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Connettore 2 18">
            <a:extLst>
              <a:ext uri="{FF2B5EF4-FFF2-40B4-BE49-F238E27FC236}">
                <a16:creationId xmlns:a16="http://schemas.microsoft.com/office/drawing/2014/main" xmlns="" id="{27706C80-2DFE-4AC0-8704-A1DC0C905FE0}"/>
              </a:ext>
            </a:extLst>
          </p:cNvPr>
          <p:cNvCxnSpPr>
            <a:cxnSpLocks/>
          </p:cNvCxnSpPr>
          <p:nvPr/>
        </p:nvCxnSpPr>
        <p:spPr>
          <a:xfrm>
            <a:off x="6997936" y="3947856"/>
            <a:ext cx="314077" cy="35371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0" name="Connettore 2 19">
            <a:extLst>
              <a:ext uri="{FF2B5EF4-FFF2-40B4-BE49-F238E27FC236}">
                <a16:creationId xmlns:a16="http://schemas.microsoft.com/office/drawing/2014/main" xmlns="" id="{D28AC023-5685-4CCC-B65B-B0E670BC5B95}"/>
              </a:ext>
            </a:extLst>
          </p:cNvPr>
          <p:cNvCxnSpPr>
            <a:cxnSpLocks/>
          </p:cNvCxnSpPr>
          <p:nvPr/>
        </p:nvCxnSpPr>
        <p:spPr>
          <a:xfrm>
            <a:off x="6933866" y="4077157"/>
            <a:ext cx="314077" cy="35371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1" name="CasellaDiTesto 20">
            <a:extLst>
              <a:ext uri="{FF2B5EF4-FFF2-40B4-BE49-F238E27FC236}">
                <a16:creationId xmlns:a16="http://schemas.microsoft.com/office/drawing/2014/main" xmlns="" id="{9F461302-2E21-4FB2-B868-54F4C0620629}"/>
              </a:ext>
            </a:extLst>
          </p:cNvPr>
          <p:cNvSpPr txBox="1"/>
          <p:nvPr/>
        </p:nvSpPr>
        <p:spPr>
          <a:xfrm>
            <a:off x="6830187" y="3562150"/>
            <a:ext cx="649574" cy="276999"/>
          </a:xfrm>
          <a:prstGeom prst="rect">
            <a:avLst/>
          </a:prstGeom>
          <a:noFill/>
        </p:spPr>
        <p:txBody>
          <a:bodyPr wrap="square" rtlCol="0">
            <a:spAutoFit/>
          </a:bodyPr>
          <a:lstStyle/>
          <a:p>
            <a:r>
              <a:rPr lang="it-IT" sz="1200" b="1" dirty="0">
                <a:solidFill>
                  <a:srgbClr val="FFC000"/>
                </a:solidFill>
              </a:rPr>
              <a:t>Sat.1</a:t>
            </a:r>
          </a:p>
        </p:txBody>
      </p:sp>
      <p:sp>
        <p:nvSpPr>
          <p:cNvPr id="22" name="CasellaDiTesto 21">
            <a:extLst>
              <a:ext uri="{FF2B5EF4-FFF2-40B4-BE49-F238E27FC236}">
                <a16:creationId xmlns:a16="http://schemas.microsoft.com/office/drawing/2014/main" xmlns="" id="{64C34845-F9B9-4689-91EB-2AB941E6040F}"/>
              </a:ext>
            </a:extLst>
          </p:cNvPr>
          <p:cNvSpPr txBox="1"/>
          <p:nvPr/>
        </p:nvSpPr>
        <p:spPr>
          <a:xfrm>
            <a:off x="6424333" y="3935499"/>
            <a:ext cx="649574" cy="276999"/>
          </a:xfrm>
          <a:prstGeom prst="rect">
            <a:avLst/>
          </a:prstGeom>
          <a:noFill/>
        </p:spPr>
        <p:txBody>
          <a:bodyPr wrap="square" rtlCol="0">
            <a:spAutoFit/>
          </a:bodyPr>
          <a:lstStyle/>
          <a:p>
            <a:r>
              <a:rPr lang="it-IT" sz="1200" b="1" dirty="0">
                <a:solidFill>
                  <a:srgbClr val="FFC000"/>
                </a:solidFill>
              </a:rPr>
              <a:t>Sat.3</a:t>
            </a:r>
          </a:p>
        </p:txBody>
      </p:sp>
      <p:sp>
        <p:nvSpPr>
          <p:cNvPr id="23" name="CasellaDiTesto 22">
            <a:extLst>
              <a:ext uri="{FF2B5EF4-FFF2-40B4-BE49-F238E27FC236}">
                <a16:creationId xmlns:a16="http://schemas.microsoft.com/office/drawing/2014/main" xmlns="" id="{C1CB379A-1E04-4C23-95F8-865942683265}"/>
              </a:ext>
            </a:extLst>
          </p:cNvPr>
          <p:cNvSpPr txBox="1"/>
          <p:nvPr/>
        </p:nvSpPr>
        <p:spPr>
          <a:xfrm>
            <a:off x="6543563" y="3747767"/>
            <a:ext cx="649574" cy="276999"/>
          </a:xfrm>
          <a:prstGeom prst="rect">
            <a:avLst/>
          </a:prstGeom>
          <a:noFill/>
        </p:spPr>
        <p:txBody>
          <a:bodyPr wrap="square" rtlCol="0">
            <a:spAutoFit/>
          </a:bodyPr>
          <a:lstStyle/>
          <a:p>
            <a:r>
              <a:rPr lang="it-IT" sz="1200" b="1" dirty="0">
                <a:solidFill>
                  <a:srgbClr val="FFC000"/>
                </a:solidFill>
              </a:rPr>
              <a:t>Sat.2</a:t>
            </a:r>
          </a:p>
        </p:txBody>
      </p:sp>
      <p:sp>
        <p:nvSpPr>
          <p:cNvPr id="24" name="CasellaDiTesto 23">
            <a:extLst>
              <a:ext uri="{FF2B5EF4-FFF2-40B4-BE49-F238E27FC236}">
                <a16:creationId xmlns:a16="http://schemas.microsoft.com/office/drawing/2014/main" xmlns="" id="{3F447F10-2FD3-4E6B-8AB0-FA31C355BCE4}"/>
              </a:ext>
            </a:extLst>
          </p:cNvPr>
          <p:cNvSpPr txBox="1"/>
          <p:nvPr/>
        </p:nvSpPr>
        <p:spPr>
          <a:xfrm>
            <a:off x="2228192" y="1860491"/>
            <a:ext cx="6875519" cy="55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IT"/>
            </a:defPPr>
            <a:lvl1pPr marL="0" indent="0" algn="just" eaLnBrk="0" hangingPunct="0">
              <a:spcBef>
                <a:spcPct val="20000"/>
              </a:spcBef>
              <a:buFont typeface="Arial" panose="020B0604020202020204" pitchFamily="34" charset="0"/>
              <a:buNone/>
              <a:defRPr sz="1600">
                <a:solidFill>
                  <a:schemeClr val="tx1">
                    <a:tint val="75000"/>
                  </a:schemeClr>
                </a:solidFill>
                <a:latin typeface="+mn-lt"/>
                <a:cs typeface="+mn-cs"/>
              </a:defRPr>
            </a:lvl1pPr>
            <a:lvl2pPr indent="0" algn="ctr" eaLnBrk="0" hangingPunct="0">
              <a:spcBef>
                <a:spcPct val="20000"/>
              </a:spcBef>
              <a:buFont typeface="Arial" panose="020B0604020202020204" pitchFamily="34" charset="0"/>
              <a:buNone/>
              <a:defRPr sz="2800">
                <a:solidFill>
                  <a:schemeClr val="tx1">
                    <a:tint val="75000"/>
                  </a:schemeClr>
                </a:solidFill>
                <a:latin typeface="+mn-lt"/>
                <a:cs typeface="+mn-cs"/>
              </a:defRPr>
            </a:lvl2pPr>
            <a:lvl3pPr indent="0" algn="ctr" eaLnBrk="0" hangingPunct="0">
              <a:spcBef>
                <a:spcPct val="20000"/>
              </a:spcBef>
              <a:buFont typeface="Arial" panose="020B0604020202020204" pitchFamily="34" charset="0"/>
              <a:buNone/>
              <a:defRPr sz="2400">
                <a:solidFill>
                  <a:schemeClr val="tx1">
                    <a:tint val="75000"/>
                  </a:schemeClr>
                </a:solidFill>
                <a:latin typeface="+mn-lt"/>
                <a:cs typeface="+mn-cs"/>
              </a:defRPr>
            </a:lvl3pPr>
            <a:lvl4pPr indent="0" algn="ctr" eaLnBrk="0" hangingPunct="0">
              <a:spcBef>
                <a:spcPct val="20000"/>
              </a:spcBef>
              <a:buFont typeface="Arial" panose="020B0604020202020204" pitchFamily="34" charset="0"/>
              <a:buNone/>
              <a:defRPr sz="2000">
                <a:solidFill>
                  <a:schemeClr val="tx1">
                    <a:tint val="75000"/>
                  </a:schemeClr>
                </a:solidFill>
                <a:latin typeface="+mn-lt"/>
                <a:cs typeface="+mn-cs"/>
              </a:defRPr>
            </a:lvl4pPr>
            <a:lvl5pPr indent="0" algn="ctr" eaLnBrk="0" hangingPunct="0">
              <a:spcBef>
                <a:spcPct val="20000"/>
              </a:spcBef>
              <a:buFont typeface="Arial" panose="020B0604020202020204" pitchFamily="34" charset="0"/>
              <a:buNone/>
              <a:defRPr sz="2000">
                <a:solidFill>
                  <a:schemeClr val="tx1">
                    <a:tint val="75000"/>
                  </a:schemeClr>
                </a:solidFill>
                <a:latin typeface="+mn-lt"/>
                <a:cs typeface="+mn-cs"/>
              </a:defRPr>
            </a:lvl5pPr>
            <a:lvl6pPr indent="0" algn="ctr" defTabSz="457200">
              <a:spcBef>
                <a:spcPct val="20000"/>
              </a:spcBef>
              <a:buFont typeface="Arial"/>
              <a:buNone/>
              <a:defRPr sz="2000">
                <a:solidFill>
                  <a:schemeClr val="tx1">
                    <a:tint val="75000"/>
                  </a:schemeClr>
                </a:solidFill>
                <a:latin typeface="+mn-lt"/>
                <a:cs typeface="+mn-cs"/>
              </a:defRPr>
            </a:lvl6pPr>
            <a:lvl7pPr indent="0" algn="ctr" defTabSz="457200">
              <a:spcBef>
                <a:spcPct val="20000"/>
              </a:spcBef>
              <a:buFont typeface="Arial"/>
              <a:buNone/>
              <a:defRPr sz="2000">
                <a:solidFill>
                  <a:schemeClr val="tx1">
                    <a:tint val="75000"/>
                  </a:schemeClr>
                </a:solidFill>
                <a:latin typeface="+mn-lt"/>
                <a:cs typeface="+mn-cs"/>
              </a:defRPr>
            </a:lvl7pPr>
            <a:lvl8pPr indent="0" algn="ctr" defTabSz="457200">
              <a:spcBef>
                <a:spcPct val="20000"/>
              </a:spcBef>
              <a:buFont typeface="Arial"/>
              <a:buNone/>
              <a:defRPr sz="2000">
                <a:solidFill>
                  <a:schemeClr val="tx1">
                    <a:tint val="75000"/>
                  </a:schemeClr>
                </a:solidFill>
                <a:latin typeface="+mn-lt"/>
                <a:cs typeface="+mn-cs"/>
              </a:defRPr>
            </a:lvl8pPr>
            <a:lvl9pPr indent="0" algn="ctr" defTabSz="457200">
              <a:spcBef>
                <a:spcPct val="20000"/>
              </a:spcBef>
              <a:buFont typeface="Arial"/>
              <a:buNone/>
              <a:defRPr sz="2000">
                <a:solidFill>
                  <a:schemeClr val="tx1">
                    <a:tint val="75000"/>
                  </a:schemeClr>
                </a:solidFill>
                <a:latin typeface="+mn-lt"/>
                <a:cs typeface="+mn-cs"/>
              </a:defRPr>
            </a:lvl9pPr>
          </a:lstStyle>
          <a:p>
            <a:pPr marL="285750" indent="-285750">
              <a:buFont typeface="Arial" panose="020B0604020202020204" pitchFamily="34" charset="0"/>
              <a:buChar char="•"/>
            </a:pPr>
            <a:r>
              <a:rPr lang="en-US" sz="1800" dirty="0">
                <a:solidFill>
                  <a:srgbClr val="000099"/>
                </a:solidFill>
              </a:rPr>
              <a:t>Modular design realized by combining several modules each composed by a few Us (Plug and play philosophy). Orbit deployment with ION Satellite Carrier (operated by D-Orbit)</a:t>
            </a:r>
          </a:p>
        </p:txBody>
      </p:sp>
      <p:graphicFrame>
        <p:nvGraphicFramePr>
          <p:cNvPr id="25" name="Tabella 24">
            <a:extLst>
              <a:ext uri="{FF2B5EF4-FFF2-40B4-BE49-F238E27FC236}">
                <a16:creationId xmlns:a16="http://schemas.microsoft.com/office/drawing/2014/main" xmlns="" id="{F907B6D3-27B4-4E17-80A0-01D4EBC939DC}"/>
              </a:ext>
            </a:extLst>
          </p:cNvPr>
          <p:cNvGraphicFramePr>
            <a:graphicFrameLocks noGrp="1"/>
          </p:cNvGraphicFramePr>
          <p:nvPr>
            <p:extLst>
              <p:ext uri="{D42A27DB-BD31-4B8C-83A1-F6EECF244321}">
                <p14:modId xmlns:p14="http://schemas.microsoft.com/office/powerpoint/2010/main" val="2551542164"/>
              </p:ext>
            </p:extLst>
          </p:nvPr>
        </p:nvGraphicFramePr>
        <p:xfrm>
          <a:off x="12965" y="729513"/>
          <a:ext cx="9234488" cy="640276"/>
        </p:xfrm>
        <a:graphic>
          <a:graphicData uri="http://schemas.openxmlformats.org/drawingml/2006/table">
            <a:tbl>
              <a:tblPr/>
              <a:tblGrid>
                <a:gridCol w="2026709">
                  <a:extLst>
                    <a:ext uri="{9D8B030D-6E8A-4147-A177-3AD203B41FA5}">
                      <a16:colId xmlns:a16="http://schemas.microsoft.com/office/drawing/2014/main" xmlns="" val="20000"/>
                    </a:ext>
                  </a:extLst>
                </a:gridCol>
                <a:gridCol w="7207779">
                  <a:extLst>
                    <a:ext uri="{9D8B030D-6E8A-4147-A177-3AD203B41FA5}">
                      <a16:colId xmlns:a16="http://schemas.microsoft.com/office/drawing/2014/main" xmlns="" val="20001"/>
                    </a:ext>
                  </a:extLst>
                </a:gridCol>
              </a:tblGrid>
              <a:tr h="640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dirty="0">
                          <a:ln>
                            <a:noFill/>
                          </a:ln>
                          <a:solidFill>
                            <a:schemeClr val="tx1"/>
                          </a:solidFill>
                          <a:effectLst/>
                          <a:latin typeface="Trebuchet MS" pitchFamily="34" charset="0"/>
                        </a:rPr>
                        <a:t>Project Title</a:t>
                      </a:r>
                    </a:p>
                  </a:txBody>
                  <a:tcPr marL="91445" marR="91445" marT="45718" marB="45718"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US" sz="1800" b="1" i="0" u="none" strike="noStrike" cap="none" normalizeH="0" baseline="0" noProof="0" dirty="0">
                          <a:ln>
                            <a:noFill/>
                          </a:ln>
                          <a:solidFill>
                            <a:srgbClr val="FFFFFF"/>
                          </a:solidFill>
                          <a:effectLst/>
                          <a:latin typeface="Trebuchet MS" pitchFamily="34" charset="0"/>
                        </a:rPr>
                        <a:t>FORmation flying of CubEsat assemblies for remote sensing </a:t>
                      </a:r>
                      <a:r>
                        <a:rPr kumimoji="0" lang="en-GB" sz="1800" b="1" i="0" u="none" strike="noStrike" cap="none" normalizeH="0" baseline="0" noProof="0" dirty="0">
                          <a:ln>
                            <a:noFill/>
                          </a:ln>
                          <a:solidFill>
                            <a:srgbClr val="FFFFFF"/>
                          </a:solidFill>
                          <a:effectLst/>
                          <a:latin typeface="Trebuchet MS" pitchFamily="34" charset="0"/>
                        </a:rPr>
                        <a:t>(2020-ongoing) – MUR funded (PON Actions)</a:t>
                      </a:r>
                    </a:p>
                  </a:txBody>
                  <a:tcPr marL="91445" marR="91445" marT="45718" marB="45718"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872506176"/>
      </p:ext>
    </p:extLst>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xmlns="" id="{C56BD8CE-F2A2-47BF-9C45-AC469FEFBCC6}"/>
              </a:ext>
            </a:extLst>
          </p:cNvPr>
          <p:cNvSpPr>
            <a:spLocks noGrp="1" noChangeArrowheads="1"/>
          </p:cNvSpPr>
          <p:nvPr>
            <p:ph idx="1"/>
          </p:nvPr>
        </p:nvSpPr>
        <p:spPr>
          <a:xfrm>
            <a:off x="203198" y="780218"/>
            <a:ext cx="9214071" cy="5854981"/>
          </a:xfrm>
        </p:spPr>
        <p:txBody>
          <a:bodyPr/>
          <a:lstStyle/>
          <a:p>
            <a:pPr marL="0" indent="0" algn="just">
              <a:buNone/>
            </a:pPr>
            <a:r>
              <a:rPr lang="en-US" sz="2000" b="1" u="sng" dirty="0"/>
              <a:t>FORCE Antenna Module</a:t>
            </a:r>
            <a:endParaRPr lang="en-US" altLang="en-US" sz="1800" dirty="0"/>
          </a:p>
        </p:txBody>
      </p:sp>
      <p:sp>
        <p:nvSpPr>
          <p:cNvPr id="7" name="Titolo 2">
            <a:extLst>
              <a:ext uri="{FF2B5EF4-FFF2-40B4-BE49-F238E27FC236}">
                <a16:creationId xmlns:a16="http://schemas.microsoft.com/office/drawing/2014/main" xmlns="" id="{61B58F8E-7B86-419E-B55E-46A9FDA23088}"/>
              </a:ext>
            </a:extLst>
          </p:cNvPr>
          <p:cNvSpPr>
            <a:spLocks noGrp="1"/>
          </p:cNvSpPr>
          <p:nvPr>
            <p:ph type="title"/>
          </p:nvPr>
        </p:nvSpPr>
        <p:spPr>
          <a:xfrm>
            <a:off x="4116388" y="0"/>
            <a:ext cx="5789612" cy="685800"/>
          </a:xfrm>
        </p:spPr>
        <p:txBody>
          <a:bodyPr/>
          <a:lstStyle/>
          <a:p>
            <a:r>
              <a:rPr lang="it-IT" altLang="en-US" sz="2400" dirty="0"/>
              <a:t>Space Missions </a:t>
            </a:r>
            <a:r>
              <a:rPr lang="it-IT" altLang="en-US" sz="2400" dirty="0" err="1"/>
              <a:t>Based</a:t>
            </a:r>
            <a:r>
              <a:rPr lang="it-IT" altLang="en-US" sz="2400" dirty="0"/>
              <a:t> on Small and Micro </a:t>
            </a:r>
            <a:r>
              <a:rPr lang="it-IT" altLang="en-US" sz="2400" dirty="0" err="1"/>
              <a:t>Platforms</a:t>
            </a:r>
            <a:endParaRPr lang="en-US" dirty="0"/>
          </a:p>
        </p:txBody>
      </p:sp>
      <p:sp>
        <p:nvSpPr>
          <p:cNvPr id="24" name="CasellaDiTesto 23">
            <a:extLst>
              <a:ext uri="{FF2B5EF4-FFF2-40B4-BE49-F238E27FC236}">
                <a16:creationId xmlns:a16="http://schemas.microsoft.com/office/drawing/2014/main" xmlns="" id="{3F447F10-2FD3-4E6B-8AB0-FA31C355BCE4}"/>
              </a:ext>
            </a:extLst>
          </p:cNvPr>
          <p:cNvSpPr txBox="1"/>
          <p:nvPr/>
        </p:nvSpPr>
        <p:spPr>
          <a:xfrm>
            <a:off x="393431" y="1174343"/>
            <a:ext cx="9214071" cy="120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IT"/>
            </a:defPPr>
            <a:lvl1pPr marL="0" indent="0" algn="just" eaLnBrk="0" hangingPunct="0">
              <a:spcBef>
                <a:spcPct val="20000"/>
              </a:spcBef>
              <a:buFont typeface="Arial" panose="020B0604020202020204" pitchFamily="34" charset="0"/>
              <a:buNone/>
              <a:defRPr sz="1600">
                <a:solidFill>
                  <a:schemeClr val="tx1">
                    <a:tint val="75000"/>
                  </a:schemeClr>
                </a:solidFill>
                <a:latin typeface="+mn-lt"/>
                <a:cs typeface="+mn-cs"/>
              </a:defRPr>
            </a:lvl1pPr>
            <a:lvl2pPr indent="0" algn="ctr" eaLnBrk="0" hangingPunct="0">
              <a:spcBef>
                <a:spcPct val="20000"/>
              </a:spcBef>
              <a:buFont typeface="Arial" panose="020B0604020202020204" pitchFamily="34" charset="0"/>
              <a:buNone/>
              <a:defRPr sz="2800">
                <a:solidFill>
                  <a:schemeClr val="tx1">
                    <a:tint val="75000"/>
                  </a:schemeClr>
                </a:solidFill>
                <a:latin typeface="+mn-lt"/>
                <a:cs typeface="+mn-cs"/>
              </a:defRPr>
            </a:lvl2pPr>
            <a:lvl3pPr indent="0" algn="ctr" eaLnBrk="0" hangingPunct="0">
              <a:spcBef>
                <a:spcPct val="20000"/>
              </a:spcBef>
              <a:buFont typeface="Arial" panose="020B0604020202020204" pitchFamily="34" charset="0"/>
              <a:buNone/>
              <a:defRPr sz="2400">
                <a:solidFill>
                  <a:schemeClr val="tx1">
                    <a:tint val="75000"/>
                  </a:schemeClr>
                </a:solidFill>
                <a:latin typeface="+mn-lt"/>
                <a:cs typeface="+mn-cs"/>
              </a:defRPr>
            </a:lvl3pPr>
            <a:lvl4pPr indent="0" algn="ctr" eaLnBrk="0" hangingPunct="0">
              <a:spcBef>
                <a:spcPct val="20000"/>
              </a:spcBef>
              <a:buFont typeface="Arial" panose="020B0604020202020204" pitchFamily="34" charset="0"/>
              <a:buNone/>
              <a:defRPr sz="2000">
                <a:solidFill>
                  <a:schemeClr val="tx1">
                    <a:tint val="75000"/>
                  </a:schemeClr>
                </a:solidFill>
                <a:latin typeface="+mn-lt"/>
                <a:cs typeface="+mn-cs"/>
              </a:defRPr>
            </a:lvl4pPr>
            <a:lvl5pPr indent="0" algn="ctr" eaLnBrk="0" hangingPunct="0">
              <a:spcBef>
                <a:spcPct val="20000"/>
              </a:spcBef>
              <a:buFont typeface="Arial" panose="020B0604020202020204" pitchFamily="34" charset="0"/>
              <a:buNone/>
              <a:defRPr sz="2000">
                <a:solidFill>
                  <a:schemeClr val="tx1">
                    <a:tint val="75000"/>
                  </a:schemeClr>
                </a:solidFill>
                <a:latin typeface="+mn-lt"/>
                <a:cs typeface="+mn-cs"/>
              </a:defRPr>
            </a:lvl5pPr>
            <a:lvl6pPr indent="0" algn="ctr" defTabSz="457200">
              <a:spcBef>
                <a:spcPct val="20000"/>
              </a:spcBef>
              <a:buFont typeface="Arial"/>
              <a:buNone/>
              <a:defRPr sz="2000">
                <a:solidFill>
                  <a:schemeClr val="tx1">
                    <a:tint val="75000"/>
                  </a:schemeClr>
                </a:solidFill>
                <a:latin typeface="+mn-lt"/>
                <a:cs typeface="+mn-cs"/>
              </a:defRPr>
            </a:lvl6pPr>
            <a:lvl7pPr indent="0" algn="ctr" defTabSz="457200">
              <a:spcBef>
                <a:spcPct val="20000"/>
              </a:spcBef>
              <a:buFont typeface="Arial"/>
              <a:buNone/>
              <a:defRPr sz="2000">
                <a:solidFill>
                  <a:schemeClr val="tx1">
                    <a:tint val="75000"/>
                  </a:schemeClr>
                </a:solidFill>
                <a:latin typeface="+mn-lt"/>
                <a:cs typeface="+mn-cs"/>
              </a:defRPr>
            </a:lvl7pPr>
            <a:lvl8pPr indent="0" algn="ctr" defTabSz="457200">
              <a:spcBef>
                <a:spcPct val="20000"/>
              </a:spcBef>
              <a:buFont typeface="Arial"/>
              <a:buNone/>
              <a:defRPr sz="2000">
                <a:solidFill>
                  <a:schemeClr val="tx1">
                    <a:tint val="75000"/>
                  </a:schemeClr>
                </a:solidFill>
                <a:latin typeface="+mn-lt"/>
                <a:cs typeface="+mn-cs"/>
              </a:defRPr>
            </a:lvl8pPr>
            <a:lvl9pPr indent="0" algn="ctr" defTabSz="457200">
              <a:spcBef>
                <a:spcPct val="20000"/>
              </a:spcBef>
              <a:buFont typeface="Arial"/>
              <a:buNone/>
              <a:defRPr sz="2000">
                <a:solidFill>
                  <a:schemeClr val="tx1">
                    <a:tint val="75000"/>
                  </a:schemeClr>
                </a:solidFill>
                <a:latin typeface="+mn-lt"/>
                <a:cs typeface="+mn-cs"/>
              </a:defRPr>
            </a:lvl9pPr>
          </a:lstStyle>
          <a:p>
            <a:pPr marL="285750" indent="-285750">
              <a:buFont typeface="Arial" panose="020B0604020202020204" pitchFamily="34" charset="0"/>
              <a:buChar char="•"/>
            </a:pPr>
            <a:endParaRPr lang="en-US" sz="1800" dirty="0">
              <a:solidFill>
                <a:srgbClr val="000099"/>
              </a:solidFill>
            </a:endParaRPr>
          </a:p>
        </p:txBody>
      </p:sp>
      <p:pic>
        <p:nvPicPr>
          <p:cNvPr id="2" name="Immagine 1">
            <a:extLst>
              <a:ext uri="{FF2B5EF4-FFF2-40B4-BE49-F238E27FC236}">
                <a16:creationId xmlns:a16="http://schemas.microsoft.com/office/drawing/2014/main" xmlns="" id="{1EAE2F2E-9D32-4FB4-898F-AC59DF62AC56}"/>
              </a:ext>
            </a:extLst>
          </p:cNvPr>
          <p:cNvPicPr>
            <a:picLocks noChangeAspect="1"/>
          </p:cNvPicPr>
          <p:nvPr/>
        </p:nvPicPr>
        <p:blipFill>
          <a:blip r:embed="rId2"/>
          <a:stretch>
            <a:fillRect/>
          </a:stretch>
        </p:blipFill>
        <p:spPr>
          <a:xfrm>
            <a:off x="245893" y="1461657"/>
            <a:ext cx="9361609" cy="4779417"/>
          </a:xfrm>
          <a:prstGeom prst="rect">
            <a:avLst/>
          </a:prstGeom>
        </p:spPr>
      </p:pic>
      <p:graphicFrame>
        <p:nvGraphicFramePr>
          <p:cNvPr id="6" name="Tabella 5">
            <a:extLst>
              <a:ext uri="{FF2B5EF4-FFF2-40B4-BE49-F238E27FC236}">
                <a16:creationId xmlns:a16="http://schemas.microsoft.com/office/drawing/2014/main" xmlns="" id="{50CCD378-7158-414C-BD4B-A8F7077C2D04}"/>
              </a:ext>
            </a:extLst>
          </p:cNvPr>
          <p:cNvGraphicFramePr>
            <a:graphicFrameLocks noGrp="1"/>
          </p:cNvGraphicFramePr>
          <p:nvPr>
            <p:extLst>
              <p:ext uri="{D42A27DB-BD31-4B8C-83A1-F6EECF244321}">
                <p14:modId xmlns:p14="http://schemas.microsoft.com/office/powerpoint/2010/main" val="4182454291"/>
              </p:ext>
            </p:extLst>
          </p:nvPr>
        </p:nvGraphicFramePr>
        <p:xfrm>
          <a:off x="150960" y="726963"/>
          <a:ext cx="9234488" cy="640276"/>
        </p:xfrm>
        <a:graphic>
          <a:graphicData uri="http://schemas.openxmlformats.org/drawingml/2006/table">
            <a:tbl>
              <a:tblPr/>
              <a:tblGrid>
                <a:gridCol w="2026709">
                  <a:extLst>
                    <a:ext uri="{9D8B030D-6E8A-4147-A177-3AD203B41FA5}">
                      <a16:colId xmlns:a16="http://schemas.microsoft.com/office/drawing/2014/main" xmlns="" val="20000"/>
                    </a:ext>
                  </a:extLst>
                </a:gridCol>
                <a:gridCol w="7207779">
                  <a:extLst>
                    <a:ext uri="{9D8B030D-6E8A-4147-A177-3AD203B41FA5}">
                      <a16:colId xmlns:a16="http://schemas.microsoft.com/office/drawing/2014/main" xmlns="" val="20001"/>
                    </a:ext>
                  </a:extLst>
                </a:gridCol>
              </a:tblGrid>
              <a:tr h="640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a:ln>
                            <a:noFill/>
                          </a:ln>
                          <a:solidFill>
                            <a:schemeClr val="tx1"/>
                          </a:solidFill>
                          <a:effectLst/>
                          <a:latin typeface="Trebuchet MS" pitchFamily="34" charset="0"/>
                        </a:rPr>
                        <a:t>Project Title</a:t>
                      </a:r>
                    </a:p>
                  </a:txBody>
                  <a:tcPr marL="91445" marR="91445" marT="45718" marB="45718"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US" sz="1800" b="1" i="0" u="none" strike="noStrike" cap="none" normalizeH="0" baseline="0" noProof="0" dirty="0">
                          <a:ln>
                            <a:noFill/>
                          </a:ln>
                          <a:solidFill>
                            <a:srgbClr val="FFFFFF"/>
                          </a:solidFill>
                          <a:effectLst/>
                          <a:latin typeface="Trebuchet MS" pitchFamily="34" charset="0"/>
                        </a:rPr>
                        <a:t>FORmation flying of CubEsat assemblies for remote sensing </a:t>
                      </a:r>
                      <a:r>
                        <a:rPr kumimoji="0" lang="en-GB" sz="1800" b="1" i="0" u="none" strike="noStrike" cap="none" normalizeH="0" baseline="0" noProof="0" dirty="0">
                          <a:ln>
                            <a:noFill/>
                          </a:ln>
                          <a:solidFill>
                            <a:srgbClr val="FFFFFF"/>
                          </a:solidFill>
                          <a:effectLst/>
                          <a:latin typeface="Trebuchet MS" pitchFamily="34" charset="0"/>
                        </a:rPr>
                        <a:t>(2020-ongoing)</a:t>
                      </a:r>
                    </a:p>
                  </a:txBody>
                  <a:tcPr marL="91445" marR="91445" marT="45718" marB="45718"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827352435"/>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xmlns="" id="{FA100856-A6D3-4B84-AA8D-F8B0193BEB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31443" y="2304245"/>
            <a:ext cx="2957208" cy="4143982"/>
          </a:xfrm>
          <a:prstGeom prst="rect">
            <a:avLst/>
          </a:prstGeom>
        </p:spPr>
      </p:pic>
      <p:sp>
        <p:nvSpPr>
          <p:cNvPr id="3" name="Titolo 2">
            <a:extLst>
              <a:ext uri="{FF2B5EF4-FFF2-40B4-BE49-F238E27FC236}">
                <a16:creationId xmlns:a16="http://schemas.microsoft.com/office/drawing/2014/main" xmlns="" id="{1899339B-7E57-4F65-8AEE-D4DC5D3F6868}"/>
              </a:ext>
            </a:extLst>
          </p:cNvPr>
          <p:cNvSpPr>
            <a:spLocks noGrp="1"/>
          </p:cNvSpPr>
          <p:nvPr>
            <p:ph type="title"/>
          </p:nvPr>
        </p:nvSpPr>
        <p:spPr/>
        <p:txBody>
          <a:bodyPr/>
          <a:lstStyle/>
          <a:p>
            <a:r>
              <a:rPr lang="it-IT" dirty="0"/>
              <a:t>UNINA-DII </a:t>
            </a:r>
            <a:r>
              <a:rPr lang="it-IT" dirty="0" err="1"/>
              <a:t>Aerospace</a:t>
            </a:r>
            <a:r>
              <a:rPr lang="it-IT" dirty="0"/>
              <a:t> Eng. </a:t>
            </a:r>
            <a:br>
              <a:rPr lang="it-IT" dirty="0"/>
            </a:br>
            <a:r>
              <a:rPr lang="it-IT" dirty="0"/>
              <a:t>World Ranking Placement</a:t>
            </a:r>
            <a:endParaRPr lang="en-US" dirty="0"/>
          </a:p>
        </p:txBody>
      </p:sp>
      <p:sp>
        <p:nvSpPr>
          <p:cNvPr id="8" name="Rettangolo 7">
            <a:extLst>
              <a:ext uri="{FF2B5EF4-FFF2-40B4-BE49-F238E27FC236}">
                <a16:creationId xmlns:a16="http://schemas.microsoft.com/office/drawing/2014/main" xmlns="" id="{84EAC37E-A4F7-4AC9-A5EB-1E1FD6255DB8}"/>
              </a:ext>
            </a:extLst>
          </p:cNvPr>
          <p:cNvSpPr/>
          <p:nvPr/>
        </p:nvSpPr>
        <p:spPr>
          <a:xfrm>
            <a:off x="678217" y="850924"/>
            <a:ext cx="8549566" cy="830997"/>
          </a:xfrm>
          <a:prstGeom prst="rect">
            <a:avLst/>
          </a:prstGeom>
          <a:solidFill>
            <a:schemeClr val="bg1"/>
          </a:solidFill>
          <a:ln>
            <a:solidFill>
              <a:srgbClr val="000099"/>
            </a:solidFill>
          </a:ln>
        </p:spPr>
        <p:txBody>
          <a:bodyPr wrap="square">
            <a:spAutoFit/>
          </a:bodyPr>
          <a:lstStyle/>
          <a:p>
            <a:pPr algn="ctr">
              <a:spcBef>
                <a:spcPts val="1000"/>
              </a:spcBef>
              <a:buFontTx/>
              <a:buNone/>
            </a:pPr>
            <a:r>
              <a:rPr lang="en-US" sz="1600" dirty="0">
                <a:solidFill>
                  <a:srgbClr val="000099"/>
                </a:solidFill>
              </a:rPr>
              <a:t>UNINA Aerospace Engineering is at </a:t>
            </a:r>
            <a:r>
              <a:rPr lang="en-US" sz="1600" b="1" dirty="0">
                <a:solidFill>
                  <a:srgbClr val="000099"/>
                </a:solidFill>
              </a:rPr>
              <a:t>the fifth place </a:t>
            </a:r>
            <a:r>
              <a:rPr lang="en-US" sz="1600" dirty="0">
                <a:solidFill>
                  <a:srgbClr val="000099"/>
                </a:solidFill>
              </a:rPr>
              <a:t>among all European Universities </a:t>
            </a:r>
          </a:p>
          <a:p>
            <a:pPr algn="ctr">
              <a:spcBef>
                <a:spcPts val="0"/>
              </a:spcBef>
              <a:buFontTx/>
              <a:buNone/>
            </a:pPr>
            <a:r>
              <a:rPr lang="en-US" sz="1600" dirty="0">
                <a:solidFill>
                  <a:srgbClr val="000099"/>
                </a:solidFill>
              </a:rPr>
              <a:t>(</a:t>
            </a:r>
            <a:r>
              <a:rPr lang="en-US" sz="1600" i="1" dirty="0">
                <a:solidFill>
                  <a:srgbClr val="000099"/>
                </a:solidFill>
              </a:rPr>
              <a:t>first in Italy</a:t>
            </a:r>
            <a:r>
              <a:rPr lang="en-US" sz="1600" dirty="0">
                <a:solidFill>
                  <a:srgbClr val="000099"/>
                </a:solidFill>
              </a:rPr>
              <a:t>) according to the Academic Ranking of World Universities (ARWU) - Shanghai World Ranking 2021 – </a:t>
            </a:r>
            <a:r>
              <a:rPr lang="en-US" sz="1600" i="1" dirty="0">
                <a:solidFill>
                  <a:srgbClr val="000099"/>
                </a:solidFill>
              </a:rPr>
              <a:t>(first in Italy in 2019 too, and second in 2018 e 2020)</a:t>
            </a:r>
            <a:endParaRPr lang="en-US" altLang="en-US" sz="1600" b="1" i="1" dirty="0">
              <a:solidFill>
                <a:srgbClr val="000099"/>
              </a:solidFill>
            </a:endParaRPr>
          </a:p>
        </p:txBody>
      </p:sp>
      <p:pic>
        <p:nvPicPr>
          <p:cNvPr id="4" name="Immagine 3">
            <a:extLst>
              <a:ext uri="{FF2B5EF4-FFF2-40B4-BE49-F238E27FC236}">
                <a16:creationId xmlns:a16="http://schemas.microsoft.com/office/drawing/2014/main" xmlns="" id="{2E30A52E-356A-444B-86C6-2960B7624E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2678" y="1847045"/>
            <a:ext cx="3112850" cy="4576509"/>
          </a:xfrm>
          <a:prstGeom prst="rect">
            <a:avLst/>
          </a:prstGeom>
        </p:spPr>
      </p:pic>
      <p:grpSp>
        <p:nvGrpSpPr>
          <p:cNvPr id="25" name="Gruppo 24">
            <a:extLst>
              <a:ext uri="{FF2B5EF4-FFF2-40B4-BE49-F238E27FC236}">
                <a16:creationId xmlns:a16="http://schemas.microsoft.com/office/drawing/2014/main" xmlns="" id="{38C9094F-71D7-4365-88CE-5202A72D3912}"/>
              </a:ext>
            </a:extLst>
          </p:cNvPr>
          <p:cNvGrpSpPr/>
          <p:nvPr/>
        </p:nvGrpSpPr>
        <p:grpSpPr>
          <a:xfrm>
            <a:off x="4396903" y="5737076"/>
            <a:ext cx="5226994" cy="540000"/>
            <a:chOff x="4116388" y="2875222"/>
            <a:chExt cx="5226994" cy="540000"/>
          </a:xfrm>
        </p:grpSpPr>
        <p:pic>
          <p:nvPicPr>
            <p:cNvPr id="24" name="Immagine 23">
              <a:extLst>
                <a:ext uri="{FF2B5EF4-FFF2-40B4-BE49-F238E27FC236}">
                  <a16:creationId xmlns:a16="http://schemas.microsoft.com/office/drawing/2014/main" xmlns="" id="{01FB38D2-3DDD-47C6-9BBA-FF7690BC4E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16388" y="2875222"/>
              <a:ext cx="5192028" cy="540000"/>
            </a:xfrm>
            <a:prstGeom prst="rect">
              <a:avLst/>
            </a:prstGeom>
          </p:spPr>
        </p:pic>
        <p:sp>
          <p:nvSpPr>
            <p:cNvPr id="22" name="Rettangolo con angoli arrotondati 21">
              <a:extLst>
                <a:ext uri="{FF2B5EF4-FFF2-40B4-BE49-F238E27FC236}">
                  <a16:creationId xmlns:a16="http://schemas.microsoft.com/office/drawing/2014/main" xmlns="" id="{832A6ABD-DE08-465F-AAD9-484E92245252}"/>
                </a:ext>
              </a:extLst>
            </p:cNvPr>
            <p:cNvSpPr/>
            <p:nvPr/>
          </p:nvSpPr>
          <p:spPr bwMode="auto">
            <a:xfrm>
              <a:off x="4116388" y="2929222"/>
              <a:ext cx="5226994" cy="432000"/>
            </a:xfrm>
            <a:prstGeom prst="roundRect">
              <a:avLst/>
            </a:prstGeom>
            <a:solidFill>
              <a:srgbClr val="FF0000">
                <a:alpha val="7000"/>
              </a:srgbClr>
            </a:solidFill>
            <a:ln>
              <a:solidFill>
                <a:srgbClr val="C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en-US"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grpSp>
      <p:sp>
        <p:nvSpPr>
          <p:cNvPr id="55" name="Rettangolo con angoli arrotondati 54">
            <a:extLst>
              <a:ext uri="{FF2B5EF4-FFF2-40B4-BE49-F238E27FC236}">
                <a16:creationId xmlns:a16="http://schemas.microsoft.com/office/drawing/2014/main" xmlns="" id="{42C75BE3-7DD5-4351-83A4-795836A3CAE9}"/>
              </a:ext>
            </a:extLst>
          </p:cNvPr>
          <p:cNvSpPr/>
          <p:nvPr/>
        </p:nvSpPr>
        <p:spPr bwMode="auto">
          <a:xfrm>
            <a:off x="4487863" y="5084424"/>
            <a:ext cx="2762688" cy="324000"/>
          </a:xfrm>
          <a:prstGeom prst="roundRect">
            <a:avLst/>
          </a:prstGeom>
          <a:solidFill>
            <a:srgbClr val="FF0000">
              <a:alpha val="7000"/>
            </a:srgbClr>
          </a:solidFill>
          <a:ln>
            <a:solidFill>
              <a:srgbClr val="C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en-US"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val="4274034458"/>
      </p:ext>
    </p:extLst>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xmlns="" id="{4CD9878C-2E9F-419A-B0F6-16D087F91D18}"/>
              </a:ext>
            </a:extLst>
          </p:cNvPr>
          <p:cNvSpPr>
            <a:spLocks noGrp="1" noChangeArrowheads="1"/>
          </p:cNvSpPr>
          <p:nvPr>
            <p:ph type="title"/>
          </p:nvPr>
        </p:nvSpPr>
        <p:spPr/>
        <p:txBody>
          <a:bodyPr/>
          <a:lstStyle/>
          <a:p>
            <a:r>
              <a:rPr lang="it-IT" altLang="it-IT" dirty="0"/>
              <a:t>COTS- </a:t>
            </a:r>
            <a:r>
              <a:rPr lang="it-IT" altLang="it-IT" dirty="0" err="1"/>
              <a:t>Based</a:t>
            </a:r>
            <a:r>
              <a:rPr lang="it-IT" altLang="it-IT" dirty="0"/>
              <a:t> Micro </a:t>
            </a:r>
            <a:r>
              <a:rPr lang="it-IT" altLang="it-IT" dirty="0" err="1"/>
              <a:t>Sun</a:t>
            </a:r>
            <a:r>
              <a:rPr lang="it-IT" altLang="it-IT" dirty="0"/>
              <a:t> &amp; Star Sensor</a:t>
            </a:r>
            <a:br>
              <a:rPr lang="it-IT" altLang="it-IT" dirty="0"/>
            </a:br>
            <a:endParaRPr lang="it-IT" altLang="it-IT" dirty="0"/>
          </a:p>
        </p:txBody>
      </p:sp>
      <p:sp>
        <p:nvSpPr>
          <p:cNvPr id="21507" name="Segnaposto contenuto 2">
            <a:extLst>
              <a:ext uri="{FF2B5EF4-FFF2-40B4-BE49-F238E27FC236}">
                <a16:creationId xmlns:a16="http://schemas.microsoft.com/office/drawing/2014/main" xmlns="" id="{D9A85DE8-497F-413E-BCCA-5D70EB95CA88}"/>
              </a:ext>
            </a:extLst>
          </p:cNvPr>
          <p:cNvSpPr txBox="1">
            <a:spLocks noChangeArrowheads="1"/>
          </p:cNvSpPr>
          <p:nvPr/>
        </p:nvSpPr>
        <p:spPr bwMode="auto">
          <a:xfrm>
            <a:off x="299645" y="818280"/>
            <a:ext cx="5449514" cy="30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lstStyle>
            <a:lvl1pPr marL="341313" indent="-341313">
              <a:defRPr sz="2100">
                <a:solidFill>
                  <a:schemeClr val="tx1"/>
                </a:solidFill>
                <a:latin typeface="Trebuchet MS" panose="020B0603020202020204" pitchFamily="34" charset="0"/>
              </a:defRPr>
            </a:lvl1pPr>
            <a:lvl2pPr marL="742950" indent="-285750">
              <a:defRPr sz="2100">
                <a:solidFill>
                  <a:schemeClr val="tx1"/>
                </a:solidFill>
                <a:latin typeface="Trebuchet MS" panose="020B0603020202020204" pitchFamily="34" charset="0"/>
              </a:defRPr>
            </a:lvl2pPr>
            <a:lvl3pPr marL="1143000" indent="-228600">
              <a:defRPr sz="2100">
                <a:solidFill>
                  <a:schemeClr val="tx1"/>
                </a:solidFill>
                <a:latin typeface="Trebuchet MS" panose="020B0603020202020204" pitchFamily="34" charset="0"/>
              </a:defRPr>
            </a:lvl3pPr>
            <a:lvl4pPr marL="1600200" indent="-228600">
              <a:defRPr sz="2100">
                <a:solidFill>
                  <a:schemeClr val="tx1"/>
                </a:solidFill>
                <a:latin typeface="Trebuchet MS" panose="020B0603020202020204" pitchFamily="34" charset="0"/>
              </a:defRPr>
            </a:lvl4pPr>
            <a:lvl5pPr marL="2057400" indent="-228600">
              <a:defRPr sz="2100">
                <a:solidFill>
                  <a:schemeClr val="tx1"/>
                </a:solidFill>
                <a:latin typeface="Trebuchet MS" panose="020B0603020202020204" pitchFamily="34" charset="0"/>
              </a:defRPr>
            </a:lvl5pPr>
            <a:lvl6pPr marL="2514600" indent="-228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eaLnBrk="0" fontAlgn="base" hangingPunct="0">
              <a:spcBef>
                <a:spcPct val="0"/>
              </a:spcBef>
              <a:spcAft>
                <a:spcPct val="0"/>
              </a:spcAft>
              <a:defRPr sz="2100">
                <a:solidFill>
                  <a:schemeClr val="tx1"/>
                </a:solidFill>
                <a:latin typeface="Trebuchet MS" panose="020B0603020202020204" pitchFamily="34" charset="0"/>
              </a:defRPr>
            </a:lvl9pPr>
          </a:lstStyle>
          <a:p>
            <a:pPr>
              <a:lnSpc>
                <a:spcPct val="114000"/>
              </a:lnSpc>
              <a:spcBef>
                <a:spcPct val="20000"/>
              </a:spcBef>
            </a:pPr>
            <a:r>
              <a:rPr lang="en-US" altLang="it-IT" sz="1600" b="1" u="sng" dirty="0">
                <a:solidFill>
                  <a:srgbClr val="000099"/>
                </a:solidFill>
              </a:rPr>
              <a:t>COTS-based sun sensor prototype </a:t>
            </a:r>
            <a:r>
              <a:rPr lang="en-US" altLang="it-IT" sz="1600" b="1" dirty="0">
                <a:solidFill>
                  <a:srgbClr val="000099"/>
                </a:solidFill>
              </a:rPr>
              <a:t>(</a:t>
            </a:r>
            <a:r>
              <a:rPr lang="en-US" altLang="it-IT" sz="1600" b="1" u="sng" dirty="0">
                <a:solidFill>
                  <a:srgbClr val="000099"/>
                </a:solidFill>
              </a:rPr>
              <a:t>ASI funded</a:t>
            </a:r>
            <a:r>
              <a:rPr lang="en-US" altLang="it-IT" sz="1600" b="1" dirty="0">
                <a:solidFill>
                  <a:srgbClr val="000099"/>
                </a:solidFill>
              </a:rPr>
              <a:t>)</a:t>
            </a:r>
          </a:p>
          <a:p>
            <a:pPr>
              <a:lnSpc>
                <a:spcPct val="114000"/>
              </a:lnSpc>
              <a:spcBef>
                <a:spcPts val="0"/>
              </a:spcBef>
              <a:buFontTx/>
              <a:buChar char="•"/>
            </a:pPr>
            <a:r>
              <a:rPr lang="en-US" altLang="it-IT" sz="1600" u="sng" dirty="0">
                <a:solidFill>
                  <a:srgbClr val="000099"/>
                </a:solidFill>
              </a:rPr>
              <a:t>APS</a:t>
            </a:r>
            <a:r>
              <a:rPr lang="en-US" altLang="it-IT" sz="1600" dirty="0">
                <a:solidFill>
                  <a:srgbClr val="000099"/>
                </a:solidFill>
              </a:rPr>
              <a:t> detector</a:t>
            </a:r>
          </a:p>
          <a:p>
            <a:pPr>
              <a:lnSpc>
                <a:spcPct val="114000"/>
              </a:lnSpc>
              <a:spcBef>
                <a:spcPts val="0"/>
              </a:spcBef>
              <a:buFontTx/>
              <a:buChar char="•"/>
            </a:pPr>
            <a:r>
              <a:rPr lang="en-US" altLang="it-IT" sz="1600" u="sng" dirty="0">
                <a:solidFill>
                  <a:srgbClr val="000099"/>
                </a:solidFill>
              </a:rPr>
              <a:t>Multiple aperture</a:t>
            </a:r>
            <a:r>
              <a:rPr lang="en-US" altLang="it-IT" sz="1600" dirty="0">
                <a:solidFill>
                  <a:srgbClr val="000099"/>
                </a:solidFill>
              </a:rPr>
              <a:t>: thin foil of steel (thickness 0.1mm); 10x10 array of tiny holes (0.1-mm radius)</a:t>
            </a:r>
          </a:p>
          <a:p>
            <a:pPr>
              <a:lnSpc>
                <a:spcPct val="114000"/>
              </a:lnSpc>
              <a:spcBef>
                <a:spcPts val="0"/>
              </a:spcBef>
              <a:buFontTx/>
              <a:buChar char="•"/>
            </a:pPr>
            <a:r>
              <a:rPr lang="en-US" altLang="it-IT" sz="1600" u="sng" dirty="0">
                <a:solidFill>
                  <a:srgbClr val="000099"/>
                </a:solidFill>
              </a:rPr>
              <a:t>Real-time processing </a:t>
            </a:r>
            <a:r>
              <a:rPr lang="en-US" altLang="it-IT" sz="1600" dirty="0">
                <a:solidFill>
                  <a:srgbClr val="000099"/>
                </a:solidFill>
              </a:rPr>
              <a:t>by pc-104 single-board computer, designed for harsh environment </a:t>
            </a:r>
          </a:p>
          <a:p>
            <a:pPr>
              <a:lnSpc>
                <a:spcPct val="114000"/>
              </a:lnSpc>
              <a:spcBef>
                <a:spcPts val="0"/>
              </a:spcBef>
              <a:buFontTx/>
              <a:buChar char="•"/>
            </a:pPr>
            <a:r>
              <a:rPr lang="en-US" altLang="it-IT" sz="1600" u="sng" dirty="0">
                <a:solidFill>
                  <a:srgbClr val="000099"/>
                </a:solidFill>
              </a:rPr>
              <a:t>Wide FOV</a:t>
            </a:r>
            <a:r>
              <a:rPr lang="en-US" altLang="it-IT" sz="1600" dirty="0">
                <a:solidFill>
                  <a:srgbClr val="000099"/>
                </a:solidFill>
              </a:rPr>
              <a:t>, with variable number of sunspots:</a:t>
            </a:r>
            <a:br>
              <a:rPr lang="en-US" altLang="it-IT" sz="1600" dirty="0">
                <a:solidFill>
                  <a:srgbClr val="000099"/>
                </a:solidFill>
              </a:rPr>
            </a:br>
            <a:r>
              <a:rPr lang="en-US" altLang="it-IT" sz="1600" dirty="0">
                <a:solidFill>
                  <a:srgbClr val="000099"/>
                </a:solidFill>
              </a:rPr>
              <a:t>from 34°x16° to  90°x80° </a:t>
            </a:r>
          </a:p>
          <a:p>
            <a:pPr>
              <a:lnSpc>
                <a:spcPct val="114000"/>
              </a:lnSpc>
              <a:spcBef>
                <a:spcPts val="0"/>
              </a:spcBef>
              <a:buFontTx/>
              <a:buChar char="•"/>
            </a:pPr>
            <a:r>
              <a:rPr lang="en-US" altLang="it-IT" sz="1600" u="sng" dirty="0">
                <a:solidFill>
                  <a:srgbClr val="000099"/>
                </a:solidFill>
              </a:rPr>
              <a:t>Neural-network-based Calibration</a:t>
            </a:r>
            <a:r>
              <a:rPr lang="en-US" altLang="it-IT" sz="1600" dirty="0">
                <a:solidFill>
                  <a:srgbClr val="000099"/>
                </a:solidFill>
              </a:rPr>
              <a:t> Function</a:t>
            </a:r>
          </a:p>
          <a:p>
            <a:pPr>
              <a:lnSpc>
                <a:spcPct val="114000"/>
              </a:lnSpc>
              <a:spcBef>
                <a:spcPts val="0"/>
              </a:spcBef>
              <a:buFontTx/>
              <a:buChar char="•"/>
            </a:pPr>
            <a:r>
              <a:rPr lang="en-US" altLang="it-IT" sz="1600" u="sng" dirty="0">
                <a:solidFill>
                  <a:srgbClr val="000099"/>
                </a:solidFill>
              </a:rPr>
              <a:t>High precision</a:t>
            </a:r>
            <a:r>
              <a:rPr lang="en-US" altLang="it-IT" sz="1600" dirty="0">
                <a:solidFill>
                  <a:srgbClr val="000099"/>
                </a:solidFill>
              </a:rPr>
              <a:t>, &lt; 5 arcsec at large off-boresight angle</a:t>
            </a:r>
          </a:p>
        </p:txBody>
      </p:sp>
      <p:sp>
        <p:nvSpPr>
          <p:cNvPr id="21508" name="Rectangle 40">
            <a:extLst>
              <a:ext uri="{FF2B5EF4-FFF2-40B4-BE49-F238E27FC236}">
                <a16:creationId xmlns:a16="http://schemas.microsoft.com/office/drawing/2014/main" xmlns="" id="{79E9A6F1-F63A-4791-A764-681D47CFCF05}"/>
              </a:ext>
            </a:extLst>
          </p:cNvPr>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100">
                <a:solidFill>
                  <a:schemeClr val="tx1"/>
                </a:solidFill>
                <a:latin typeface="Trebuchet MS" panose="020B0603020202020204" pitchFamily="34" charset="0"/>
              </a:defRPr>
            </a:lvl1pPr>
            <a:lvl2pPr marL="742950" indent="-285750">
              <a:defRPr sz="2100">
                <a:solidFill>
                  <a:schemeClr val="tx1"/>
                </a:solidFill>
                <a:latin typeface="Trebuchet MS" panose="020B0603020202020204" pitchFamily="34" charset="0"/>
              </a:defRPr>
            </a:lvl2pPr>
            <a:lvl3pPr marL="1143000" indent="-228600">
              <a:defRPr sz="2100">
                <a:solidFill>
                  <a:schemeClr val="tx1"/>
                </a:solidFill>
                <a:latin typeface="Trebuchet MS" panose="020B0603020202020204" pitchFamily="34" charset="0"/>
              </a:defRPr>
            </a:lvl3pPr>
            <a:lvl4pPr marL="1600200" indent="-228600">
              <a:defRPr sz="2100">
                <a:solidFill>
                  <a:schemeClr val="tx1"/>
                </a:solidFill>
                <a:latin typeface="Trebuchet MS" panose="020B0603020202020204" pitchFamily="34" charset="0"/>
              </a:defRPr>
            </a:lvl4pPr>
            <a:lvl5pPr marL="2057400" indent="-228600">
              <a:defRPr sz="2100">
                <a:solidFill>
                  <a:schemeClr val="tx1"/>
                </a:solidFill>
                <a:latin typeface="Trebuchet MS" panose="020B0603020202020204" pitchFamily="34" charset="0"/>
              </a:defRPr>
            </a:lvl5pPr>
            <a:lvl6pPr marL="2514600" indent="-228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eaLnBrk="0" fontAlgn="base" hangingPunct="0">
              <a:spcBef>
                <a:spcPct val="0"/>
              </a:spcBef>
              <a:spcAft>
                <a:spcPct val="0"/>
              </a:spcAft>
              <a:defRPr sz="2100">
                <a:solidFill>
                  <a:schemeClr val="tx1"/>
                </a:solidFill>
                <a:latin typeface="Trebuchet MS" panose="020B0603020202020204" pitchFamily="34" charset="0"/>
              </a:defRPr>
            </a:lvl9pPr>
          </a:lstStyle>
          <a:p>
            <a:endParaRPr lang="it-IT" altLang="it-IT">
              <a:solidFill>
                <a:srgbClr val="000000"/>
              </a:solidFill>
            </a:endParaRPr>
          </a:p>
        </p:txBody>
      </p:sp>
      <p:pic>
        <p:nvPicPr>
          <p:cNvPr id="21510" name="Picture 1">
            <a:extLst>
              <a:ext uri="{FF2B5EF4-FFF2-40B4-BE49-F238E27FC236}">
                <a16:creationId xmlns:a16="http://schemas.microsoft.com/office/drawing/2014/main" xmlns="" id="{08C36E17-CD14-496E-AF01-A2B2028927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18137" b="4533"/>
          <a:stretch>
            <a:fillRect/>
          </a:stretch>
        </p:blipFill>
        <p:spPr bwMode="auto">
          <a:xfrm>
            <a:off x="7783512" y="965200"/>
            <a:ext cx="166528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3">
            <a:extLst>
              <a:ext uri="{FF2B5EF4-FFF2-40B4-BE49-F238E27FC236}">
                <a16:creationId xmlns:a16="http://schemas.microsoft.com/office/drawing/2014/main" xmlns="" id="{2D72B8D2-077F-4E3C-AE70-4797B2BD3BB7}"/>
              </a:ext>
            </a:extLst>
          </p:cNvPr>
          <p:cNvSpPr>
            <a:spLocks noChangeArrowheads="1"/>
          </p:cNvSpPr>
          <p:nvPr/>
        </p:nvSpPr>
        <p:spPr bwMode="auto">
          <a:xfrm>
            <a:off x="0" y="0"/>
            <a:ext cx="990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100">
                <a:solidFill>
                  <a:schemeClr val="tx1"/>
                </a:solidFill>
                <a:latin typeface="Trebuchet MS" panose="020B0603020202020204" pitchFamily="34" charset="0"/>
              </a:defRPr>
            </a:lvl1pPr>
            <a:lvl2pPr marL="742950" indent="-285750">
              <a:defRPr sz="2100">
                <a:solidFill>
                  <a:schemeClr val="tx1"/>
                </a:solidFill>
                <a:latin typeface="Trebuchet MS" panose="020B0603020202020204" pitchFamily="34" charset="0"/>
              </a:defRPr>
            </a:lvl2pPr>
            <a:lvl3pPr marL="1143000" indent="-228600">
              <a:defRPr sz="2100">
                <a:solidFill>
                  <a:schemeClr val="tx1"/>
                </a:solidFill>
                <a:latin typeface="Trebuchet MS" panose="020B0603020202020204" pitchFamily="34" charset="0"/>
              </a:defRPr>
            </a:lvl3pPr>
            <a:lvl4pPr marL="1600200" indent="-228600">
              <a:defRPr sz="2100">
                <a:solidFill>
                  <a:schemeClr val="tx1"/>
                </a:solidFill>
                <a:latin typeface="Trebuchet MS" panose="020B0603020202020204" pitchFamily="34" charset="0"/>
              </a:defRPr>
            </a:lvl4pPr>
            <a:lvl5pPr marL="2057400" indent="-228600">
              <a:defRPr sz="2100">
                <a:solidFill>
                  <a:schemeClr val="tx1"/>
                </a:solidFill>
                <a:latin typeface="Trebuchet MS" panose="020B0603020202020204" pitchFamily="34" charset="0"/>
              </a:defRPr>
            </a:lvl5pPr>
            <a:lvl6pPr marL="2514600" indent="-228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eaLnBrk="0" fontAlgn="base" hangingPunct="0">
              <a:spcBef>
                <a:spcPct val="0"/>
              </a:spcBef>
              <a:spcAft>
                <a:spcPct val="0"/>
              </a:spcAft>
              <a:defRPr sz="2100">
                <a:solidFill>
                  <a:schemeClr val="tx1"/>
                </a:solidFill>
                <a:latin typeface="Trebuchet MS" panose="020B0603020202020204" pitchFamily="34" charset="0"/>
              </a:defRPr>
            </a:lvl9pPr>
          </a:lstStyle>
          <a:p>
            <a:endParaRPr lang="it-IT" altLang="it-IT">
              <a:solidFill>
                <a:srgbClr val="000000"/>
              </a:solidFill>
            </a:endParaRPr>
          </a:p>
        </p:txBody>
      </p:sp>
      <p:sp>
        <p:nvSpPr>
          <p:cNvPr id="21512" name="Rectangle 4">
            <a:extLst>
              <a:ext uri="{FF2B5EF4-FFF2-40B4-BE49-F238E27FC236}">
                <a16:creationId xmlns:a16="http://schemas.microsoft.com/office/drawing/2014/main" xmlns="" id="{2D914923-6B16-4E33-ACA6-4DE0C12A0CB0}"/>
              </a:ext>
            </a:extLst>
          </p:cNvPr>
          <p:cNvSpPr>
            <a:spLocks noChangeArrowheads="1"/>
          </p:cNvSpPr>
          <p:nvPr/>
        </p:nvSpPr>
        <p:spPr bwMode="auto">
          <a:xfrm>
            <a:off x="0" y="268605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100">
                <a:solidFill>
                  <a:schemeClr val="tx1"/>
                </a:solidFill>
                <a:latin typeface="Trebuchet MS" panose="020B0603020202020204" pitchFamily="34" charset="0"/>
              </a:defRPr>
            </a:lvl1pPr>
            <a:lvl2pPr marL="742950" indent="-285750">
              <a:defRPr sz="2100">
                <a:solidFill>
                  <a:schemeClr val="tx1"/>
                </a:solidFill>
                <a:latin typeface="Trebuchet MS" panose="020B0603020202020204" pitchFamily="34" charset="0"/>
              </a:defRPr>
            </a:lvl2pPr>
            <a:lvl3pPr marL="1143000" indent="-228600">
              <a:defRPr sz="2100">
                <a:solidFill>
                  <a:schemeClr val="tx1"/>
                </a:solidFill>
                <a:latin typeface="Trebuchet MS" panose="020B0603020202020204" pitchFamily="34" charset="0"/>
              </a:defRPr>
            </a:lvl3pPr>
            <a:lvl4pPr marL="1600200" indent="-228600">
              <a:defRPr sz="2100">
                <a:solidFill>
                  <a:schemeClr val="tx1"/>
                </a:solidFill>
                <a:latin typeface="Trebuchet MS" panose="020B0603020202020204" pitchFamily="34" charset="0"/>
              </a:defRPr>
            </a:lvl4pPr>
            <a:lvl5pPr marL="2057400" indent="-228600">
              <a:defRPr sz="2100">
                <a:solidFill>
                  <a:schemeClr val="tx1"/>
                </a:solidFill>
                <a:latin typeface="Trebuchet MS" panose="020B0603020202020204" pitchFamily="34" charset="0"/>
              </a:defRPr>
            </a:lvl5pPr>
            <a:lvl6pPr marL="2514600" indent="-228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eaLnBrk="0" fontAlgn="base" hangingPunct="0">
              <a:spcBef>
                <a:spcPct val="0"/>
              </a:spcBef>
              <a:spcAft>
                <a:spcPct val="0"/>
              </a:spcAft>
              <a:defRPr sz="2100">
                <a:solidFill>
                  <a:schemeClr val="tx1"/>
                </a:solidFill>
                <a:latin typeface="Trebuchet MS" panose="020B0603020202020204" pitchFamily="34" charset="0"/>
              </a:defRPr>
            </a:lvl9pPr>
          </a:lstStyle>
          <a:p>
            <a:endParaRPr lang="it-IT" altLang="it-IT">
              <a:solidFill>
                <a:srgbClr val="000000"/>
              </a:solidFill>
            </a:endParaRPr>
          </a:p>
        </p:txBody>
      </p:sp>
      <p:sp>
        <p:nvSpPr>
          <p:cNvPr id="21513" name="Rectangle 6">
            <a:extLst>
              <a:ext uri="{FF2B5EF4-FFF2-40B4-BE49-F238E27FC236}">
                <a16:creationId xmlns:a16="http://schemas.microsoft.com/office/drawing/2014/main" xmlns="" id="{0D9B59E7-F1C6-42A0-8A5E-74440662EAEA}"/>
              </a:ext>
            </a:extLst>
          </p:cNvPr>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100">
                <a:solidFill>
                  <a:schemeClr val="tx1"/>
                </a:solidFill>
                <a:latin typeface="Trebuchet MS" panose="020B0603020202020204" pitchFamily="34" charset="0"/>
              </a:defRPr>
            </a:lvl1pPr>
            <a:lvl2pPr marL="742950" indent="-285750">
              <a:defRPr sz="2100">
                <a:solidFill>
                  <a:schemeClr val="tx1"/>
                </a:solidFill>
                <a:latin typeface="Trebuchet MS" panose="020B0603020202020204" pitchFamily="34" charset="0"/>
              </a:defRPr>
            </a:lvl2pPr>
            <a:lvl3pPr marL="1143000" indent="-228600">
              <a:defRPr sz="2100">
                <a:solidFill>
                  <a:schemeClr val="tx1"/>
                </a:solidFill>
                <a:latin typeface="Trebuchet MS" panose="020B0603020202020204" pitchFamily="34" charset="0"/>
              </a:defRPr>
            </a:lvl3pPr>
            <a:lvl4pPr marL="1600200" indent="-228600">
              <a:defRPr sz="2100">
                <a:solidFill>
                  <a:schemeClr val="tx1"/>
                </a:solidFill>
                <a:latin typeface="Trebuchet MS" panose="020B0603020202020204" pitchFamily="34" charset="0"/>
              </a:defRPr>
            </a:lvl4pPr>
            <a:lvl5pPr marL="2057400" indent="-228600">
              <a:defRPr sz="2100">
                <a:solidFill>
                  <a:schemeClr val="tx1"/>
                </a:solidFill>
                <a:latin typeface="Trebuchet MS" panose="020B0603020202020204" pitchFamily="34" charset="0"/>
              </a:defRPr>
            </a:lvl5pPr>
            <a:lvl6pPr marL="2514600" indent="-228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eaLnBrk="0" fontAlgn="base" hangingPunct="0">
              <a:spcBef>
                <a:spcPct val="0"/>
              </a:spcBef>
              <a:spcAft>
                <a:spcPct val="0"/>
              </a:spcAft>
              <a:defRPr sz="2100">
                <a:solidFill>
                  <a:schemeClr val="tx1"/>
                </a:solidFill>
                <a:latin typeface="Trebuchet MS" panose="020B0603020202020204" pitchFamily="34" charset="0"/>
              </a:defRPr>
            </a:lvl9pPr>
          </a:lstStyle>
          <a:p>
            <a:endParaRPr lang="it-IT" altLang="it-IT">
              <a:solidFill>
                <a:srgbClr val="000000"/>
              </a:solidFill>
            </a:endParaRPr>
          </a:p>
        </p:txBody>
      </p:sp>
      <p:graphicFrame>
        <p:nvGraphicFramePr>
          <p:cNvPr id="21514" name="Object 5">
            <a:extLst>
              <a:ext uri="{FF2B5EF4-FFF2-40B4-BE49-F238E27FC236}">
                <a16:creationId xmlns:a16="http://schemas.microsoft.com/office/drawing/2014/main" xmlns="" id="{27D08EE1-FE53-4217-BEA4-70535FE8D2F9}"/>
              </a:ext>
            </a:extLst>
          </p:cNvPr>
          <p:cNvGraphicFramePr>
            <a:graphicFrameLocks noChangeAspect="1"/>
          </p:cNvGraphicFramePr>
          <p:nvPr>
            <p:extLst>
              <p:ext uri="{D42A27DB-BD31-4B8C-83A1-F6EECF244321}">
                <p14:modId xmlns:p14="http://schemas.microsoft.com/office/powerpoint/2010/main" val="282247499"/>
              </p:ext>
            </p:extLst>
          </p:nvPr>
        </p:nvGraphicFramePr>
        <p:xfrm>
          <a:off x="6208020" y="2293499"/>
          <a:ext cx="1812449" cy="1532814"/>
        </p:xfrm>
        <a:graphic>
          <a:graphicData uri="http://schemas.openxmlformats.org/presentationml/2006/ole">
            <mc:AlternateContent xmlns:mc="http://schemas.openxmlformats.org/markup-compatibility/2006">
              <mc:Choice xmlns:v="urn:schemas-microsoft-com:vml" Requires="v">
                <p:oleObj spid="_x0000_s1047" r:id="rId4" imgW="20571429" imgH="13714286" progId="">
                  <p:embed/>
                </p:oleObj>
              </mc:Choice>
              <mc:Fallback>
                <p:oleObj r:id="rId4" imgW="20571429" imgH="13714286" progId="">
                  <p:embed/>
                  <p:pic>
                    <p:nvPicPr>
                      <p:cNvPr id="21514" name="Object 5">
                        <a:extLst>
                          <a:ext uri="{FF2B5EF4-FFF2-40B4-BE49-F238E27FC236}">
                            <a16:creationId xmlns:a16="http://schemas.microsoft.com/office/drawing/2014/main" xmlns="" id="{27D08EE1-FE53-4217-BEA4-70535FE8D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500" r="10500"/>
                      <a:stretch>
                        <a:fillRect/>
                      </a:stretch>
                    </p:blipFill>
                    <p:spPr bwMode="auto">
                      <a:xfrm>
                        <a:off x="6208020" y="2293499"/>
                        <a:ext cx="1812449" cy="1532814"/>
                      </a:xfrm>
                      <a:prstGeom prst="rect">
                        <a:avLst/>
                      </a:prstGeom>
                      <a:noFill/>
                      <a:ln>
                        <a:noFill/>
                      </a:ln>
                    </p:spPr>
                  </p:pic>
                </p:oleObj>
              </mc:Fallback>
            </mc:AlternateContent>
          </a:graphicData>
        </a:graphic>
      </p:graphicFrame>
      <p:sp>
        <p:nvSpPr>
          <p:cNvPr id="21515" name="Rectangle 22">
            <a:extLst>
              <a:ext uri="{FF2B5EF4-FFF2-40B4-BE49-F238E27FC236}">
                <a16:creationId xmlns:a16="http://schemas.microsoft.com/office/drawing/2014/main" xmlns="" id="{F71D0A3F-271E-4E5B-90AF-DC57EEBB8C45}"/>
              </a:ext>
            </a:extLst>
          </p:cNvPr>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100">
                <a:solidFill>
                  <a:schemeClr val="tx1"/>
                </a:solidFill>
                <a:latin typeface="Trebuchet MS" panose="020B0603020202020204" pitchFamily="34" charset="0"/>
              </a:defRPr>
            </a:lvl1pPr>
            <a:lvl2pPr marL="742950" indent="-285750">
              <a:defRPr sz="2100">
                <a:solidFill>
                  <a:schemeClr val="tx1"/>
                </a:solidFill>
                <a:latin typeface="Trebuchet MS" panose="020B0603020202020204" pitchFamily="34" charset="0"/>
              </a:defRPr>
            </a:lvl2pPr>
            <a:lvl3pPr marL="1143000" indent="-228600">
              <a:defRPr sz="2100">
                <a:solidFill>
                  <a:schemeClr val="tx1"/>
                </a:solidFill>
                <a:latin typeface="Trebuchet MS" panose="020B0603020202020204" pitchFamily="34" charset="0"/>
              </a:defRPr>
            </a:lvl3pPr>
            <a:lvl4pPr marL="1600200" indent="-228600">
              <a:defRPr sz="2100">
                <a:solidFill>
                  <a:schemeClr val="tx1"/>
                </a:solidFill>
                <a:latin typeface="Trebuchet MS" panose="020B0603020202020204" pitchFamily="34" charset="0"/>
              </a:defRPr>
            </a:lvl4pPr>
            <a:lvl5pPr marL="2057400" indent="-228600">
              <a:defRPr sz="2100">
                <a:solidFill>
                  <a:schemeClr val="tx1"/>
                </a:solidFill>
                <a:latin typeface="Trebuchet MS" panose="020B0603020202020204" pitchFamily="34" charset="0"/>
              </a:defRPr>
            </a:lvl5pPr>
            <a:lvl6pPr marL="2514600" indent="-228600" eaLnBrk="0" fontAlgn="base" hangingPunct="0">
              <a:spcBef>
                <a:spcPct val="0"/>
              </a:spcBef>
              <a:spcAft>
                <a:spcPct val="0"/>
              </a:spcAft>
              <a:defRPr sz="2100">
                <a:solidFill>
                  <a:schemeClr val="tx1"/>
                </a:solidFill>
                <a:latin typeface="Trebuchet MS" panose="020B0603020202020204" pitchFamily="34" charset="0"/>
              </a:defRPr>
            </a:lvl6pPr>
            <a:lvl7pPr marL="2971800" indent="-228600" eaLnBrk="0" fontAlgn="base" hangingPunct="0">
              <a:spcBef>
                <a:spcPct val="0"/>
              </a:spcBef>
              <a:spcAft>
                <a:spcPct val="0"/>
              </a:spcAft>
              <a:defRPr sz="2100">
                <a:solidFill>
                  <a:schemeClr val="tx1"/>
                </a:solidFill>
                <a:latin typeface="Trebuchet MS" panose="020B0603020202020204" pitchFamily="34" charset="0"/>
              </a:defRPr>
            </a:lvl7pPr>
            <a:lvl8pPr marL="3429000" indent="-228600" eaLnBrk="0" fontAlgn="base" hangingPunct="0">
              <a:spcBef>
                <a:spcPct val="0"/>
              </a:spcBef>
              <a:spcAft>
                <a:spcPct val="0"/>
              </a:spcAft>
              <a:defRPr sz="2100">
                <a:solidFill>
                  <a:schemeClr val="tx1"/>
                </a:solidFill>
                <a:latin typeface="Trebuchet MS" panose="020B0603020202020204" pitchFamily="34" charset="0"/>
              </a:defRPr>
            </a:lvl8pPr>
            <a:lvl9pPr marL="3886200" indent="-228600" eaLnBrk="0" fontAlgn="base" hangingPunct="0">
              <a:spcBef>
                <a:spcPct val="0"/>
              </a:spcBef>
              <a:spcAft>
                <a:spcPct val="0"/>
              </a:spcAft>
              <a:defRPr sz="2100">
                <a:solidFill>
                  <a:schemeClr val="tx1"/>
                </a:solidFill>
                <a:latin typeface="Trebuchet MS" panose="020B0603020202020204" pitchFamily="34" charset="0"/>
              </a:defRPr>
            </a:lvl9pPr>
          </a:lstStyle>
          <a:p>
            <a:endParaRPr lang="it-IT" altLang="it-IT">
              <a:solidFill>
                <a:srgbClr val="000000"/>
              </a:solidFill>
            </a:endParaRPr>
          </a:p>
        </p:txBody>
      </p:sp>
      <p:graphicFrame>
        <p:nvGraphicFramePr>
          <p:cNvPr id="21516" name="Object 5">
            <a:extLst>
              <a:ext uri="{FF2B5EF4-FFF2-40B4-BE49-F238E27FC236}">
                <a16:creationId xmlns:a16="http://schemas.microsoft.com/office/drawing/2014/main" xmlns="" id="{F4A4B778-D36E-49DF-8FD9-CA0118CAC4DF}"/>
              </a:ext>
            </a:extLst>
          </p:cNvPr>
          <p:cNvGraphicFramePr>
            <a:graphicFrameLocks noChangeAspect="1"/>
          </p:cNvGraphicFramePr>
          <p:nvPr>
            <p:extLst>
              <p:ext uri="{D42A27DB-BD31-4B8C-83A1-F6EECF244321}">
                <p14:modId xmlns:p14="http://schemas.microsoft.com/office/powerpoint/2010/main" val="2382526895"/>
              </p:ext>
            </p:extLst>
          </p:nvPr>
        </p:nvGraphicFramePr>
        <p:xfrm>
          <a:off x="6518932" y="1027113"/>
          <a:ext cx="1098550" cy="1158875"/>
        </p:xfrm>
        <a:graphic>
          <a:graphicData uri="http://schemas.openxmlformats.org/presentationml/2006/ole">
            <mc:AlternateContent xmlns:mc="http://schemas.openxmlformats.org/markup-compatibility/2006">
              <mc:Choice xmlns:v="urn:schemas-microsoft-com:vml" Requires="v">
                <p:oleObj spid="_x0000_s1048" name="Fotografia di Photo Editor" r:id="rId6" imgW="8314286" imgH="10860016" progId="">
                  <p:embed/>
                </p:oleObj>
              </mc:Choice>
              <mc:Fallback>
                <p:oleObj name="Fotografia di Photo Editor" r:id="rId6" imgW="8314286" imgH="10860016" progId="">
                  <p:embed/>
                  <p:pic>
                    <p:nvPicPr>
                      <p:cNvPr id="21516" name="Object 5">
                        <a:extLst>
                          <a:ext uri="{FF2B5EF4-FFF2-40B4-BE49-F238E27FC236}">
                            <a16:creationId xmlns:a16="http://schemas.microsoft.com/office/drawing/2014/main" xmlns="" id="{F4A4B778-D36E-49DF-8FD9-CA0118CAC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196" t="10939" r="3464" b="14255"/>
                      <a:stretch>
                        <a:fillRect/>
                      </a:stretch>
                    </p:blipFill>
                    <p:spPr bwMode="auto">
                      <a:xfrm>
                        <a:off x="6518932" y="1027113"/>
                        <a:ext cx="10985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Picture 3">
            <a:extLst>
              <a:ext uri="{FF2B5EF4-FFF2-40B4-BE49-F238E27FC236}">
                <a16:creationId xmlns:a16="http://schemas.microsoft.com/office/drawing/2014/main" xmlns="" id="{6D934193-43D7-4850-8A05-09E80472D8E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84434" y="4258468"/>
            <a:ext cx="2001837"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a:extLst>
              <a:ext uri="{FF2B5EF4-FFF2-40B4-BE49-F238E27FC236}">
                <a16:creationId xmlns:a16="http://schemas.microsoft.com/office/drawing/2014/main" xmlns="" id="{C254E4B3-E71F-45E4-B8D1-0B997B4CF43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886271" y="4274809"/>
            <a:ext cx="1594968" cy="179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a:extLst>
              <a:ext uri="{FF2B5EF4-FFF2-40B4-BE49-F238E27FC236}">
                <a16:creationId xmlns:a16="http://schemas.microsoft.com/office/drawing/2014/main" xmlns="" id="{0D88F32B-FB12-46F2-B338-0ED964541D29}"/>
              </a:ext>
            </a:extLst>
          </p:cNvPr>
          <p:cNvSpPr txBox="1"/>
          <p:nvPr/>
        </p:nvSpPr>
        <p:spPr>
          <a:xfrm>
            <a:off x="299645" y="4056528"/>
            <a:ext cx="5344410" cy="227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lstStyle>
            <a:defPPr>
              <a:defRPr lang="en-US"/>
            </a:defPPr>
            <a:lvl1pPr marL="341313" indent="-341313">
              <a:spcBef>
                <a:spcPct val="20000"/>
              </a:spcBef>
              <a:defRPr sz="1600" b="1">
                <a:solidFill>
                  <a:srgbClr val="000099"/>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nSpc>
                <a:spcPct val="114000"/>
              </a:lnSpc>
            </a:pPr>
            <a:r>
              <a:rPr lang="en-US" altLang="it-IT" u="sng" dirty="0"/>
              <a:t>COTS-based star sensor prototype</a:t>
            </a:r>
            <a:r>
              <a:rPr lang="en-US" altLang="it-IT" dirty="0"/>
              <a:t> </a:t>
            </a:r>
            <a:r>
              <a:rPr lang="en-US" altLang="it-IT" u="sng" dirty="0"/>
              <a:t>(</a:t>
            </a:r>
            <a:r>
              <a:rPr lang="en-US" altLang="it-IT" u="sng" dirty="0" err="1"/>
              <a:t>Regione</a:t>
            </a:r>
            <a:r>
              <a:rPr lang="en-US" altLang="it-IT" u="sng" dirty="0"/>
              <a:t> Campania funded</a:t>
            </a:r>
            <a:r>
              <a:rPr lang="en-US" altLang="it-IT" dirty="0"/>
              <a:t>)</a:t>
            </a:r>
          </a:p>
          <a:p>
            <a:pPr>
              <a:lnSpc>
                <a:spcPct val="114000"/>
              </a:lnSpc>
              <a:buFont typeface="Arial" panose="020B0604020202020204" pitchFamily="34" charset="0"/>
              <a:buChar char="•"/>
            </a:pPr>
            <a:r>
              <a:rPr lang="en-US" altLang="it-IT" b="0" dirty="0"/>
              <a:t>Initial acquisition/Attitude tracking/High-rate mode</a:t>
            </a:r>
          </a:p>
          <a:p>
            <a:pPr>
              <a:lnSpc>
                <a:spcPct val="114000"/>
              </a:lnSpc>
              <a:buFont typeface="Arial" panose="020B0604020202020204" pitchFamily="34" charset="0"/>
              <a:buChar char="•"/>
            </a:pPr>
            <a:r>
              <a:rPr lang="en-US" altLang="it-IT" b="0" dirty="0"/>
              <a:t>Full Performance: accuracy &lt;&lt;0.01°</a:t>
            </a:r>
          </a:p>
          <a:p>
            <a:pPr>
              <a:lnSpc>
                <a:spcPct val="114000"/>
              </a:lnSpc>
              <a:buFont typeface="Arial" panose="020B0604020202020204" pitchFamily="34" charset="0"/>
              <a:buChar char="•"/>
            </a:pPr>
            <a:r>
              <a:rPr lang="en-US" b="0" dirty="0"/>
              <a:t>Matrox IRIS: camera head + embedded processor</a:t>
            </a:r>
          </a:p>
          <a:p>
            <a:pPr>
              <a:lnSpc>
                <a:spcPct val="114000"/>
              </a:lnSpc>
              <a:buFont typeface="Arial" panose="020B0604020202020204" pitchFamily="34" charset="0"/>
              <a:buChar char="•"/>
            </a:pPr>
            <a:r>
              <a:rPr lang="en-US" b="0" dirty="0"/>
              <a:t>Test Campaigns (Dedicated Laboratory Test Facility)</a:t>
            </a:r>
          </a:p>
          <a:p>
            <a:pPr>
              <a:buFont typeface="Arial" panose="020B0604020202020204" pitchFamily="34" charset="0"/>
              <a:buChar char="•"/>
            </a:pPr>
            <a:endParaRPr lang="it-IT" b="0" dirty="0"/>
          </a:p>
        </p:txBody>
      </p:sp>
    </p:spTree>
  </p:cSld>
  <p:clrMapOvr>
    <a:masterClrMapping/>
  </p:clrMapOvr>
  <p:transition xmlns:p14="http://schemas.microsoft.com/office/powerpoint/2010/main" advTm="6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xmlns="" id="{10B7AAAB-9F5E-4C0D-B67D-E3D108C52BFD}"/>
              </a:ext>
            </a:extLst>
          </p:cNvPr>
          <p:cNvSpPr>
            <a:spLocks noGrp="1" noChangeArrowheads="1"/>
          </p:cNvSpPr>
          <p:nvPr>
            <p:ph type="title"/>
          </p:nvPr>
        </p:nvSpPr>
        <p:spPr/>
        <p:txBody>
          <a:bodyPr/>
          <a:lstStyle/>
          <a:p>
            <a:r>
              <a:rPr lang="it-IT" altLang="it-IT" dirty="0"/>
              <a:t>SMS – Small Mission to Mars</a:t>
            </a:r>
            <a:br>
              <a:rPr lang="it-IT" altLang="it-IT" dirty="0"/>
            </a:br>
            <a:r>
              <a:rPr lang="it-IT" altLang="it-IT" dirty="0"/>
              <a:t>(ESA General Studies Program)</a:t>
            </a:r>
          </a:p>
        </p:txBody>
      </p:sp>
      <p:grpSp>
        <p:nvGrpSpPr>
          <p:cNvPr id="2" name="Gruppo 1">
            <a:extLst>
              <a:ext uri="{FF2B5EF4-FFF2-40B4-BE49-F238E27FC236}">
                <a16:creationId xmlns:a16="http://schemas.microsoft.com/office/drawing/2014/main" xmlns="" id="{8FC5C5B3-28C9-4A2A-9E84-7EE9C00B791D}"/>
              </a:ext>
            </a:extLst>
          </p:cNvPr>
          <p:cNvGrpSpPr/>
          <p:nvPr/>
        </p:nvGrpSpPr>
        <p:grpSpPr>
          <a:xfrm>
            <a:off x="0" y="1079795"/>
            <a:ext cx="7136524" cy="5031937"/>
            <a:chOff x="0" y="801304"/>
            <a:chExt cx="8161338" cy="5721350"/>
          </a:xfrm>
        </p:grpSpPr>
        <p:pic>
          <p:nvPicPr>
            <p:cNvPr id="22531" name="Picture 6" descr="Risultati immagini per mars">
              <a:extLst>
                <a:ext uri="{FF2B5EF4-FFF2-40B4-BE49-F238E27FC236}">
                  <a16:creationId xmlns:a16="http://schemas.microsoft.com/office/drawing/2014/main" xmlns="" id="{1808378E-F6D2-421F-9DD9-82BF98801DE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6225" y="3301617"/>
              <a:ext cx="111601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Imagen 3">
              <a:extLst>
                <a:ext uri="{FF2B5EF4-FFF2-40B4-BE49-F238E27FC236}">
                  <a16:creationId xmlns:a16="http://schemas.microsoft.com/office/drawing/2014/main" xmlns="" id="{F348C8AF-818D-4170-90A6-EDBF4CE5A81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4613" y="3900104"/>
              <a:ext cx="4276725"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C:\Users\frapunzo\Desktop\FRANCESCO\SMS Progetto per MARTE\Final Review\DEL inviati in ESA\SMS EDL.jpg">
              <a:extLst>
                <a:ext uri="{FF2B5EF4-FFF2-40B4-BE49-F238E27FC236}">
                  <a16:creationId xmlns:a16="http://schemas.microsoft.com/office/drawing/2014/main" xmlns="" id="{0825F218-DDCF-4DA1-B584-9C46D13CFC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1213" y="918779"/>
              <a:ext cx="40322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diritto 6">
              <a:extLst>
                <a:ext uri="{FF2B5EF4-FFF2-40B4-BE49-F238E27FC236}">
                  <a16:creationId xmlns:a16="http://schemas.microsoft.com/office/drawing/2014/main" xmlns="" id="{3ABBBCF0-B54B-4E02-969F-9928EBF723C3}"/>
                </a:ext>
              </a:extLst>
            </p:cNvPr>
            <p:cNvCxnSpPr>
              <a:cxnSpLocks/>
            </p:cNvCxnSpPr>
            <p:nvPr/>
          </p:nvCxnSpPr>
          <p:spPr>
            <a:xfrm flipH="1" flipV="1">
              <a:off x="852488" y="3263517"/>
              <a:ext cx="4276725" cy="86360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8" name="Callout: linea 7">
              <a:extLst>
                <a:ext uri="{FF2B5EF4-FFF2-40B4-BE49-F238E27FC236}">
                  <a16:creationId xmlns:a16="http://schemas.microsoft.com/office/drawing/2014/main" xmlns="" id="{77FE440B-ED3A-4BE6-9633-C7A6F3472D07}"/>
                </a:ext>
              </a:extLst>
            </p:cNvPr>
            <p:cNvSpPr/>
            <p:nvPr/>
          </p:nvSpPr>
          <p:spPr>
            <a:xfrm>
              <a:off x="1985963" y="801304"/>
              <a:ext cx="4195762" cy="2468563"/>
            </a:xfrm>
            <a:prstGeom prst="borderCallout1">
              <a:avLst>
                <a:gd name="adj1" fmla="val 51467"/>
                <a:gd name="adj2" fmla="val 233"/>
                <a:gd name="adj3" fmla="val 99336"/>
                <a:gd name="adj4" fmla="val -2565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536" name="CasellaDiTesto 14">
              <a:extLst>
                <a:ext uri="{FF2B5EF4-FFF2-40B4-BE49-F238E27FC236}">
                  <a16:creationId xmlns:a16="http://schemas.microsoft.com/office/drawing/2014/main" xmlns="" id="{ADAB4AB7-E9CE-4F03-AAC9-6FDAA1F85418}"/>
                </a:ext>
              </a:extLst>
            </p:cNvPr>
            <p:cNvSpPr txBox="1">
              <a:spLocks noChangeArrowheads="1"/>
            </p:cNvSpPr>
            <p:nvPr/>
          </p:nvSpPr>
          <p:spPr bwMode="auto">
            <a:xfrm>
              <a:off x="4567013" y="3425082"/>
              <a:ext cx="2824162" cy="59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spcBef>
                  <a:spcPct val="0"/>
                </a:spcBef>
                <a:buFontTx/>
                <a:buNone/>
              </a:pPr>
              <a:r>
                <a:rPr lang="en-GB" altLang="it-IT" sz="1400" b="1" dirty="0">
                  <a:solidFill>
                    <a:schemeClr val="accent2"/>
                  </a:solidFill>
                  <a:latin typeface="Arial" panose="020B0604020202020204" pitchFamily="34" charset="0"/>
                </a:rPr>
                <a:t>Launch and insertion into transfer orbit</a:t>
              </a:r>
            </a:p>
          </p:txBody>
        </p:sp>
        <p:sp>
          <p:nvSpPr>
            <p:cNvPr id="22537" name="CasellaDiTesto 18">
              <a:extLst>
                <a:ext uri="{FF2B5EF4-FFF2-40B4-BE49-F238E27FC236}">
                  <a16:creationId xmlns:a16="http://schemas.microsoft.com/office/drawing/2014/main" xmlns="" id="{9FA96E1D-3983-45F6-96C2-8F99560BD4C9}"/>
                </a:ext>
              </a:extLst>
            </p:cNvPr>
            <p:cNvSpPr txBox="1">
              <a:spLocks noChangeArrowheads="1"/>
            </p:cNvSpPr>
            <p:nvPr/>
          </p:nvSpPr>
          <p:spPr bwMode="auto">
            <a:xfrm>
              <a:off x="1884363" y="3690554"/>
              <a:ext cx="1722437" cy="59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spcBef>
                  <a:spcPct val="0"/>
                </a:spcBef>
                <a:buFontTx/>
                <a:buNone/>
              </a:pPr>
              <a:r>
                <a:rPr lang="en-GB" altLang="it-IT" sz="1400" b="1" dirty="0">
                  <a:solidFill>
                    <a:schemeClr val="accent2"/>
                  </a:solidFill>
                  <a:latin typeface="Arial" panose="020B0604020202020204" pitchFamily="34" charset="0"/>
                </a:rPr>
                <a:t>Interplanetary cruise</a:t>
              </a:r>
            </a:p>
          </p:txBody>
        </p:sp>
        <p:sp>
          <p:nvSpPr>
            <p:cNvPr id="22538" name="CasellaDiTesto 19">
              <a:extLst>
                <a:ext uri="{FF2B5EF4-FFF2-40B4-BE49-F238E27FC236}">
                  <a16:creationId xmlns:a16="http://schemas.microsoft.com/office/drawing/2014/main" xmlns="" id="{B373D8C3-6464-44AD-B33E-D2867F0628A7}"/>
                </a:ext>
              </a:extLst>
            </p:cNvPr>
            <p:cNvSpPr txBox="1">
              <a:spLocks noChangeArrowheads="1"/>
            </p:cNvSpPr>
            <p:nvPr/>
          </p:nvSpPr>
          <p:spPr bwMode="auto">
            <a:xfrm>
              <a:off x="0" y="2593592"/>
              <a:ext cx="1008063" cy="59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spcBef>
                  <a:spcPct val="0"/>
                </a:spcBef>
                <a:buFontTx/>
                <a:buNone/>
              </a:pPr>
              <a:r>
                <a:rPr lang="en-GB" altLang="it-IT" sz="1400" b="1" dirty="0">
                  <a:solidFill>
                    <a:schemeClr val="accent2"/>
                  </a:solidFill>
                  <a:latin typeface="Arial" panose="020B0604020202020204" pitchFamily="34" charset="0"/>
                </a:rPr>
                <a:t>Mars Arrival</a:t>
              </a:r>
            </a:p>
          </p:txBody>
        </p:sp>
        <p:sp>
          <p:nvSpPr>
            <p:cNvPr id="22539" name="CasellaDiTesto 20">
              <a:extLst>
                <a:ext uri="{FF2B5EF4-FFF2-40B4-BE49-F238E27FC236}">
                  <a16:creationId xmlns:a16="http://schemas.microsoft.com/office/drawing/2014/main" xmlns="" id="{87FB272E-C5EA-46F4-ADE2-7125D91A08A2}"/>
                </a:ext>
              </a:extLst>
            </p:cNvPr>
            <p:cNvSpPr txBox="1">
              <a:spLocks noChangeArrowheads="1"/>
            </p:cNvSpPr>
            <p:nvPr/>
          </p:nvSpPr>
          <p:spPr bwMode="auto">
            <a:xfrm>
              <a:off x="6319838" y="1485516"/>
              <a:ext cx="1085851" cy="59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rgbClr val="000099"/>
                  </a:solidFill>
                  <a:latin typeface="Trebuchet MS" panose="020B0603020202020204" pitchFamily="34" charset="0"/>
                </a:defRPr>
              </a:lvl1pPr>
              <a:lvl2pPr marL="742950" indent="-285750">
                <a:spcBef>
                  <a:spcPct val="20000"/>
                </a:spcBef>
                <a:buChar char="–"/>
                <a:defRPr sz="2700">
                  <a:solidFill>
                    <a:srgbClr val="000099"/>
                  </a:solidFill>
                  <a:latin typeface="Trebuchet MS" panose="020B0603020202020204" pitchFamily="34" charset="0"/>
                </a:defRPr>
              </a:lvl2pPr>
              <a:lvl3pPr marL="1143000" indent="-228600">
                <a:spcBef>
                  <a:spcPct val="20000"/>
                </a:spcBef>
                <a:buChar char="•"/>
                <a:defRPr sz="2300">
                  <a:solidFill>
                    <a:srgbClr val="000099"/>
                  </a:solidFill>
                  <a:latin typeface="Trebuchet MS" panose="020B0603020202020204" pitchFamily="34" charset="0"/>
                </a:defRPr>
              </a:lvl3pPr>
              <a:lvl4pPr marL="1600200" indent="-228600">
                <a:spcBef>
                  <a:spcPct val="20000"/>
                </a:spcBef>
                <a:buChar char="–"/>
                <a:defRPr sz="1900">
                  <a:solidFill>
                    <a:srgbClr val="000099"/>
                  </a:solidFill>
                  <a:latin typeface="Trebuchet MS" panose="020B0603020202020204" pitchFamily="34" charset="0"/>
                </a:defRPr>
              </a:lvl4pPr>
              <a:lvl5pPr marL="2057400" indent="-228600">
                <a:spcBef>
                  <a:spcPct val="20000"/>
                </a:spcBef>
                <a:buChar char="»"/>
                <a:defRPr sz="1900">
                  <a:solidFill>
                    <a:srgbClr val="000099"/>
                  </a:solidFill>
                  <a:latin typeface="Trebuchet MS" panose="020B0603020202020204" pitchFamily="34" charset="0"/>
                </a:defRPr>
              </a:lvl5pPr>
              <a:lvl6pPr marL="2514600" indent="-228600" eaLnBrk="0" fontAlgn="base" hangingPunct="0">
                <a:spcBef>
                  <a:spcPct val="20000"/>
                </a:spcBef>
                <a:spcAft>
                  <a:spcPct val="0"/>
                </a:spcAft>
                <a:buChar char="»"/>
                <a:defRPr sz="1900">
                  <a:solidFill>
                    <a:srgbClr val="000099"/>
                  </a:solidFill>
                  <a:latin typeface="Trebuchet MS" panose="020B0603020202020204" pitchFamily="34" charset="0"/>
                </a:defRPr>
              </a:lvl6pPr>
              <a:lvl7pPr marL="2971800" indent="-228600" eaLnBrk="0" fontAlgn="base" hangingPunct="0">
                <a:spcBef>
                  <a:spcPct val="20000"/>
                </a:spcBef>
                <a:spcAft>
                  <a:spcPct val="0"/>
                </a:spcAft>
                <a:buChar char="»"/>
                <a:defRPr sz="1900">
                  <a:solidFill>
                    <a:srgbClr val="000099"/>
                  </a:solidFill>
                  <a:latin typeface="Trebuchet MS" panose="020B0603020202020204" pitchFamily="34" charset="0"/>
                </a:defRPr>
              </a:lvl7pPr>
              <a:lvl8pPr marL="3429000" indent="-228600" eaLnBrk="0" fontAlgn="base" hangingPunct="0">
                <a:spcBef>
                  <a:spcPct val="20000"/>
                </a:spcBef>
                <a:spcAft>
                  <a:spcPct val="0"/>
                </a:spcAft>
                <a:buChar char="»"/>
                <a:defRPr sz="1900">
                  <a:solidFill>
                    <a:srgbClr val="000099"/>
                  </a:solidFill>
                  <a:latin typeface="Trebuchet MS" panose="020B0603020202020204" pitchFamily="34" charset="0"/>
                </a:defRPr>
              </a:lvl8pPr>
              <a:lvl9pPr marL="3886200" indent="-228600" eaLnBrk="0" fontAlgn="base" hangingPunct="0">
                <a:spcBef>
                  <a:spcPct val="20000"/>
                </a:spcBef>
                <a:spcAft>
                  <a:spcPct val="0"/>
                </a:spcAft>
                <a:buChar char="»"/>
                <a:defRPr sz="1900">
                  <a:solidFill>
                    <a:srgbClr val="000099"/>
                  </a:solidFill>
                  <a:latin typeface="Trebuchet MS" panose="020B0603020202020204" pitchFamily="34" charset="0"/>
                </a:defRPr>
              </a:lvl9pPr>
            </a:lstStyle>
            <a:p>
              <a:pPr>
                <a:spcBef>
                  <a:spcPct val="0"/>
                </a:spcBef>
                <a:buFontTx/>
                <a:buNone/>
              </a:pPr>
              <a:r>
                <a:rPr lang="it-IT" altLang="it-IT" sz="1400" b="1" dirty="0">
                  <a:solidFill>
                    <a:schemeClr val="accent2"/>
                  </a:solidFill>
                  <a:latin typeface="Arial" panose="020B0604020202020204" pitchFamily="34" charset="0"/>
                </a:rPr>
                <a:t>Mars EDL</a:t>
              </a:r>
            </a:p>
          </p:txBody>
        </p:sp>
        <p:sp>
          <p:nvSpPr>
            <p:cNvPr id="13" name="Ovale 12">
              <a:extLst>
                <a:ext uri="{FF2B5EF4-FFF2-40B4-BE49-F238E27FC236}">
                  <a16:creationId xmlns:a16="http://schemas.microsoft.com/office/drawing/2014/main" xmlns="" id="{AD842A91-2747-4D2B-8135-C72F3955D77C}"/>
                </a:ext>
              </a:extLst>
            </p:cNvPr>
            <p:cNvSpPr>
              <a:spLocks noChangeAspect="1"/>
            </p:cNvSpPr>
            <p:nvPr/>
          </p:nvSpPr>
          <p:spPr>
            <a:xfrm flipH="1">
              <a:off x="862013" y="3215892"/>
              <a:ext cx="71437"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 name="Ovale 13">
              <a:extLst>
                <a:ext uri="{FF2B5EF4-FFF2-40B4-BE49-F238E27FC236}">
                  <a16:creationId xmlns:a16="http://schemas.microsoft.com/office/drawing/2014/main" xmlns="" id="{4B4D0B56-8772-478D-B563-D505A9094A00}"/>
                </a:ext>
              </a:extLst>
            </p:cNvPr>
            <p:cNvSpPr>
              <a:spLocks noChangeAspect="1"/>
            </p:cNvSpPr>
            <p:nvPr/>
          </p:nvSpPr>
          <p:spPr>
            <a:xfrm>
              <a:off x="7243763" y="5225667"/>
              <a:ext cx="396875" cy="414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22542" name="Immagine 14">
              <a:extLst>
                <a:ext uri="{FF2B5EF4-FFF2-40B4-BE49-F238E27FC236}">
                  <a16:creationId xmlns:a16="http://schemas.microsoft.com/office/drawing/2014/main" xmlns="" id="{45232544-09FE-4CA8-B8FD-9476B0FA83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89800" y="5279642"/>
              <a:ext cx="3000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Immagine 2">
            <a:extLst>
              <a:ext uri="{FF2B5EF4-FFF2-40B4-BE49-F238E27FC236}">
                <a16:creationId xmlns:a16="http://schemas.microsoft.com/office/drawing/2014/main" xmlns="" id="{8B4BDCA8-3264-445E-A064-7F007840DE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8617" y="3831011"/>
            <a:ext cx="2408455" cy="1919877"/>
          </a:xfrm>
          <a:prstGeom prst="rect">
            <a:avLst/>
          </a:prstGeom>
        </p:spPr>
      </p:pic>
      <p:sp>
        <p:nvSpPr>
          <p:cNvPr id="25" name="Segnaposto contenuto 2">
            <a:extLst>
              <a:ext uri="{FF2B5EF4-FFF2-40B4-BE49-F238E27FC236}">
                <a16:creationId xmlns:a16="http://schemas.microsoft.com/office/drawing/2014/main" xmlns="" id="{A0718276-107F-4DFE-BE0C-B63899030830}"/>
              </a:ext>
            </a:extLst>
          </p:cNvPr>
          <p:cNvSpPr>
            <a:spLocks noGrp="1"/>
          </p:cNvSpPr>
          <p:nvPr>
            <p:ph idx="1"/>
          </p:nvPr>
        </p:nvSpPr>
        <p:spPr>
          <a:xfrm>
            <a:off x="6312107" y="821597"/>
            <a:ext cx="3548034" cy="28478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lstStyle/>
          <a:p>
            <a:pPr marL="0" indent="0">
              <a:lnSpc>
                <a:spcPct val="114000"/>
              </a:lnSpc>
              <a:buNone/>
            </a:pPr>
            <a:r>
              <a:rPr lang="en-US" altLang="it-IT" sz="1400" kern="1200" dirty="0">
                <a:latin typeface="Trebuchet MS" panose="020B0603020202020204" pitchFamily="34" charset="0"/>
              </a:rPr>
              <a:t>Modular design exploited for SMS, three main elements:</a:t>
            </a:r>
          </a:p>
          <a:p>
            <a:pPr>
              <a:lnSpc>
                <a:spcPct val="114000"/>
              </a:lnSpc>
            </a:pPr>
            <a:r>
              <a:rPr lang="en-US" sz="1400" u="sng" kern="1200" dirty="0">
                <a:latin typeface="Trebuchet MS" panose="020B0603020202020204" pitchFamily="34" charset="0"/>
              </a:rPr>
              <a:t>Lander Module</a:t>
            </a:r>
            <a:r>
              <a:rPr lang="en-US" sz="1400" kern="1200" dirty="0">
                <a:latin typeface="Trebuchet MS" panose="020B0603020202020204" pitchFamily="34" charset="0"/>
              </a:rPr>
              <a:t>, which includes the payload module and the avionics module (about 1.6 x 0.8 m) ;</a:t>
            </a:r>
          </a:p>
          <a:p>
            <a:pPr>
              <a:lnSpc>
                <a:spcPct val="114000"/>
              </a:lnSpc>
            </a:pPr>
            <a:r>
              <a:rPr lang="en-US" sz="1400" u="sng" kern="1200" dirty="0">
                <a:latin typeface="Trebuchet MS" panose="020B0603020202020204" pitchFamily="34" charset="0"/>
              </a:rPr>
              <a:t>Deployable Heat Shield</a:t>
            </a:r>
            <a:r>
              <a:rPr lang="en-US" sz="1400" kern="1200" dirty="0">
                <a:latin typeface="Trebuchet MS" panose="020B0603020202020204" pitchFamily="34" charset="0"/>
              </a:rPr>
              <a:t>, for deceleration and thermal protection during EDL </a:t>
            </a:r>
          </a:p>
          <a:p>
            <a:pPr>
              <a:lnSpc>
                <a:spcPct val="114000"/>
              </a:lnSpc>
            </a:pPr>
            <a:r>
              <a:rPr lang="en-US" altLang="it-IT" sz="1400" u="sng" kern="1200" dirty="0">
                <a:latin typeface="Trebuchet MS" panose="020B0603020202020204" pitchFamily="34" charset="0"/>
              </a:rPr>
              <a:t>Cruise Stage</a:t>
            </a:r>
            <a:r>
              <a:rPr lang="en-US" altLang="it-IT" sz="1400" kern="1200" dirty="0">
                <a:latin typeface="Trebuchet MS" panose="020B0603020202020204" pitchFamily="34" charset="0"/>
              </a:rPr>
              <a:t>, for the interplanetary trip up to MARS atmospheric entry</a:t>
            </a:r>
            <a:endParaRPr lang="it-IT" sz="1400" kern="1200" dirty="0">
              <a:latin typeface="Trebuchet MS" panose="020B0603020202020204" pitchFamily="34" charset="0"/>
            </a:endParaRPr>
          </a:p>
        </p:txBody>
      </p:sp>
    </p:spTree>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CDF991D2-2742-424F-97D4-BFA4E86FB91B}"/>
              </a:ext>
            </a:extLst>
          </p:cNvPr>
          <p:cNvSpPr>
            <a:spLocks noGrp="1"/>
          </p:cNvSpPr>
          <p:nvPr>
            <p:ph type="title"/>
          </p:nvPr>
        </p:nvSpPr>
        <p:spPr/>
        <p:txBody>
          <a:bodyPr/>
          <a:lstStyle/>
          <a:p>
            <a:r>
              <a:rPr lang="en-US" dirty="0"/>
              <a:t>Space Situational Awareness/Space Surveillance and Tracking</a:t>
            </a:r>
          </a:p>
        </p:txBody>
      </p:sp>
      <p:sp>
        <p:nvSpPr>
          <p:cNvPr id="4" name="Segnaposto contenuto 3">
            <a:extLst>
              <a:ext uri="{FF2B5EF4-FFF2-40B4-BE49-F238E27FC236}">
                <a16:creationId xmlns:a16="http://schemas.microsoft.com/office/drawing/2014/main" xmlns="" id="{4356CA9D-7550-4757-8113-B5F2BFCB041D}"/>
              </a:ext>
            </a:extLst>
          </p:cNvPr>
          <p:cNvSpPr>
            <a:spLocks noGrp="1"/>
          </p:cNvSpPr>
          <p:nvPr>
            <p:ph idx="1"/>
          </p:nvPr>
        </p:nvSpPr>
        <p:spPr>
          <a:xfrm>
            <a:off x="228600" y="838199"/>
            <a:ext cx="6151033" cy="2781301"/>
          </a:xfrm>
        </p:spPr>
        <p:txBody>
          <a:bodyPr>
            <a:normAutofit fontScale="40000" lnSpcReduction="20000"/>
          </a:bodyPr>
          <a:lstStyle/>
          <a:p>
            <a:pPr marL="341313" marR="0" lvl="0" indent="-341313" algn="l" defTabSz="914400" rtl="0" eaLnBrk="0" fontAlgn="base" latinLnBrk="0" hangingPunct="0">
              <a:lnSpc>
                <a:spcPct val="100000"/>
              </a:lnSpc>
              <a:spcBef>
                <a:spcPct val="20000"/>
              </a:spcBef>
              <a:spcAft>
                <a:spcPct val="0"/>
              </a:spcAft>
              <a:buClrTx/>
              <a:buSzTx/>
              <a:buFontTx/>
              <a:buChar char="•"/>
              <a:tabLst/>
              <a:defRPr/>
            </a:pPr>
            <a:r>
              <a:rPr lang="it-IT" sz="3800" kern="0" dirty="0">
                <a:solidFill>
                  <a:srgbClr val="000099"/>
                </a:solidFill>
                <a:latin typeface="+mn-lt"/>
              </a:rPr>
              <a:t>Collaboration with the </a:t>
            </a:r>
            <a:r>
              <a:rPr lang="it-IT" sz="3800" kern="0" dirty="0" err="1">
                <a:solidFill>
                  <a:srgbClr val="000099"/>
                </a:solidFill>
                <a:latin typeface="+mn-lt"/>
              </a:rPr>
              <a:t>Italian</a:t>
            </a:r>
            <a:r>
              <a:rPr lang="it-IT" sz="3800" kern="0" dirty="0">
                <a:solidFill>
                  <a:srgbClr val="000099"/>
                </a:solidFill>
                <a:latin typeface="+mn-lt"/>
              </a:rPr>
              <a:t> SST Operations Center (</a:t>
            </a:r>
            <a:r>
              <a:rPr lang="it-IT" sz="3800" kern="0" dirty="0" err="1">
                <a:solidFill>
                  <a:srgbClr val="000099"/>
                </a:solidFill>
                <a:latin typeface="+mn-lt"/>
              </a:rPr>
              <a:t>Italian</a:t>
            </a:r>
            <a:r>
              <a:rPr lang="it-IT" sz="3800" kern="0" dirty="0">
                <a:solidFill>
                  <a:srgbClr val="000099"/>
                </a:solidFill>
                <a:latin typeface="+mn-lt"/>
              </a:rPr>
              <a:t> Air Force) and with Vitrociset, </a:t>
            </a:r>
            <a:r>
              <a:rPr lang="it-IT" sz="3800" kern="0" dirty="0" err="1">
                <a:solidFill>
                  <a:srgbClr val="000099"/>
                </a:solidFill>
                <a:latin typeface="+mn-lt"/>
              </a:rPr>
              <a:t>within</a:t>
            </a:r>
            <a:r>
              <a:rPr lang="it-IT" sz="3800" kern="0" dirty="0">
                <a:solidFill>
                  <a:srgbClr val="000099"/>
                </a:solidFill>
                <a:latin typeface="+mn-lt"/>
              </a:rPr>
              <a:t> </a:t>
            </a:r>
            <a:r>
              <a:rPr lang="it-IT" sz="3800" kern="0" dirty="0" err="1">
                <a:solidFill>
                  <a:srgbClr val="000099"/>
                </a:solidFill>
                <a:latin typeface="+mn-lt"/>
              </a:rPr>
              <a:t>several</a:t>
            </a:r>
            <a:r>
              <a:rPr lang="it-IT" sz="3800" kern="0" dirty="0">
                <a:solidFill>
                  <a:srgbClr val="000099"/>
                </a:solidFill>
                <a:latin typeface="+mn-lt"/>
              </a:rPr>
              <a:t> </a:t>
            </a:r>
            <a:r>
              <a:rPr lang="it-IT" sz="3800" kern="0" dirty="0" err="1">
                <a:solidFill>
                  <a:srgbClr val="000099"/>
                </a:solidFill>
                <a:latin typeface="+mn-lt"/>
              </a:rPr>
              <a:t>researc</a:t>
            </a:r>
            <a:r>
              <a:rPr lang="it-IT" sz="3800" dirty="0" err="1"/>
              <a:t>h</a:t>
            </a:r>
            <a:r>
              <a:rPr lang="it-IT" sz="3800" dirty="0"/>
              <a:t> projects (2020 – </a:t>
            </a:r>
            <a:r>
              <a:rPr lang="it-IT" sz="3800" dirty="0" err="1"/>
              <a:t>ongoing</a:t>
            </a:r>
            <a:r>
              <a:rPr lang="it-IT" sz="3800" dirty="0"/>
              <a:t>)</a:t>
            </a:r>
            <a:endParaRPr lang="it-IT" sz="3800" kern="0" dirty="0">
              <a:solidFill>
                <a:srgbClr val="000099"/>
              </a:solidFill>
              <a:latin typeface="+mn-lt"/>
            </a:endParaRPr>
          </a:p>
          <a:p>
            <a:pPr marL="341313" marR="0" lvl="0" indent="-341313" algn="l" defTabSz="914400" rtl="0" eaLnBrk="0" fontAlgn="base" latinLnBrk="0" hangingPunct="0">
              <a:lnSpc>
                <a:spcPct val="100000"/>
              </a:lnSpc>
              <a:spcBef>
                <a:spcPct val="20000"/>
              </a:spcBef>
              <a:spcAft>
                <a:spcPct val="0"/>
              </a:spcAft>
              <a:buClrTx/>
              <a:buSzTx/>
              <a:buFontTx/>
              <a:buChar char="•"/>
              <a:tabLst/>
              <a:defRPr/>
            </a:pPr>
            <a:endParaRPr lang="it-IT" sz="3800" kern="0" dirty="0">
              <a:solidFill>
                <a:srgbClr val="000099"/>
              </a:solidFill>
              <a:latin typeface="+mn-lt"/>
            </a:endParaRPr>
          </a:p>
          <a:p>
            <a:pPr marL="341313" marR="0" lvl="0" indent="-341313" algn="l" defTabSz="914400" rtl="0" eaLnBrk="0" fontAlgn="base" latinLnBrk="0" hangingPunct="0">
              <a:lnSpc>
                <a:spcPct val="100000"/>
              </a:lnSpc>
              <a:spcBef>
                <a:spcPct val="20000"/>
              </a:spcBef>
              <a:spcAft>
                <a:spcPct val="0"/>
              </a:spcAft>
              <a:buClrTx/>
              <a:buSzTx/>
              <a:buFontTx/>
              <a:buChar char="•"/>
              <a:tabLst/>
              <a:defRPr/>
            </a:pPr>
            <a:r>
              <a:rPr lang="it-IT" sz="3800" kern="0" dirty="0">
                <a:solidFill>
                  <a:srgbClr val="000099"/>
                </a:solidFill>
                <a:latin typeface="+mn-lt"/>
              </a:rPr>
              <a:t>Development of </a:t>
            </a:r>
            <a:r>
              <a:rPr lang="it-IT" sz="3800" kern="0" dirty="0" err="1">
                <a:solidFill>
                  <a:srgbClr val="000099"/>
                </a:solidFill>
                <a:latin typeface="+mn-lt"/>
              </a:rPr>
              <a:t>algorithms</a:t>
            </a:r>
            <a:r>
              <a:rPr lang="it-IT" sz="3800" kern="0" dirty="0">
                <a:solidFill>
                  <a:srgbClr val="000099"/>
                </a:solidFill>
                <a:latin typeface="+mn-lt"/>
              </a:rPr>
              <a:t> and software tools</a:t>
            </a:r>
          </a:p>
          <a:p>
            <a:pPr marL="341313" marR="0" lvl="0" indent="-341313" algn="l" defTabSz="914400" rtl="0" eaLnBrk="0" fontAlgn="base" latinLnBrk="0" hangingPunct="0">
              <a:lnSpc>
                <a:spcPct val="100000"/>
              </a:lnSpc>
              <a:spcBef>
                <a:spcPct val="20000"/>
              </a:spcBef>
              <a:spcAft>
                <a:spcPct val="0"/>
              </a:spcAft>
              <a:buClrTx/>
              <a:buSzTx/>
              <a:buFontTx/>
              <a:buChar char="•"/>
              <a:tabLst/>
              <a:defRPr/>
            </a:pPr>
            <a:endParaRPr lang="it-IT" sz="3800" kern="0" dirty="0">
              <a:solidFill>
                <a:srgbClr val="000099"/>
              </a:solidFill>
              <a:latin typeface="+mn-lt"/>
            </a:endParaRPr>
          </a:p>
          <a:p>
            <a:pPr marL="857250" lvl="1" indent="-457200">
              <a:buFont typeface="Wingdings" panose="05000000000000000000" pitchFamily="2" charset="2"/>
              <a:buChar char="Ø"/>
              <a:defRPr/>
            </a:pPr>
            <a:r>
              <a:rPr lang="it-IT" sz="3400" kern="0" dirty="0" err="1">
                <a:solidFill>
                  <a:srgbClr val="000099"/>
                </a:solidFill>
                <a:latin typeface="+mn-lt"/>
              </a:rPr>
              <a:t>Fragmentation</a:t>
            </a:r>
            <a:r>
              <a:rPr lang="it-IT" sz="3400" kern="0" dirty="0">
                <a:solidFill>
                  <a:srgbClr val="000099"/>
                </a:solidFill>
                <a:latin typeface="+mn-lt"/>
              </a:rPr>
              <a:t> </a:t>
            </a:r>
            <a:r>
              <a:rPr lang="it-IT" sz="3400" kern="0" dirty="0" err="1">
                <a:solidFill>
                  <a:srgbClr val="000099"/>
                </a:solidFill>
                <a:latin typeface="+mn-lt"/>
              </a:rPr>
              <a:t>analysys</a:t>
            </a:r>
            <a:r>
              <a:rPr lang="it-IT" sz="3400" kern="0" dirty="0">
                <a:solidFill>
                  <a:srgbClr val="000099"/>
                </a:solidFill>
                <a:latin typeface="+mn-lt"/>
              </a:rPr>
              <a:t>: </a:t>
            </a:r>
            <a:r>
              <a:rPr lang="it-IT" sz="3400" kern="0" dirty="0" err="1">
                <a:solidFill>
                  <a:srgbClr val="000099"/>
                </a:solidFill>
                <a:latin typeface="+mn-lt"/>
              </a:rPr>
              <a:t>modeling</a:t>
            </a:r>
            <a:r>
              <a:rPr lang="it-IT" sz="3400" kern="0" dirty="0">
                <a:solidFill>
                  <a:srgbClr val="000099"/>
                </a:solidFill>
                <a:latin typeface="+mn-lt"/>
              </a:rPr>
              <a:t> of </a:t>
            </a:r>
            <a:r>
              <a:rPr lang="it-IT" sz="3400" kern="0" dirty="0" err="1">
                <a:solidFill>
                  <a:srgbClr val="000099"/>
                </a:solidFill>
                <a:latin typeface="+mn-lt"/>
              </a:rPr>
              <a:t>collision</a:t>
            </a:r>
            <a:r>
              <a:rPr lang="it-IT" sz="3400" dirty="0"/>
              <a:t>/</a:t>
            </a:r>
            <a:r>
              <a:rPr lang="it-IT" sz="3400" dirty="0" err="1"/>
              <a:t>explosion</a:t>
            </a:r>
            <a:r>
              <a:rPr lang="it-IT" sz="3400" dirty="0"/>
              <a:t> events</a:t>
            </a:r>
          </a:p>
          <a:p>
            <a:pPr marL="857250" lvl="1" indent="-457200">
              <a:buFont typeface="Wingdings" panose="05000000000000000000" pitchFamily="2" charset="2"/>
              <a:buChar char="Ø"/>
              <a:defRPr/>
            </a:pPr>
            <a:r>
              <a:rPr lang="it-IT" sz="3400" dirty="0"/>
              <a:t>Objects </a:t>
            </a:r>
            <a:r>
              <a:rPr lang="it-IT" sz="3400" dirty="0" err="1"/>
              <a:t>propagation</a:t>
            </a:r>
            <a:endParaRPr lang="it-IT" sz="3400" dirty="0"/>
          </a:p>
          <a:p>
            <a:pPr marL="857250" lvl="1" indent="-457200">
              <a:buFont typeface="Wingdings" panose="05000000000000000000" pitchFamily="2" charset="2"/>
              <a:buChar char="Ø"/>
              <a:defRPr/>
            </a:pPr>
            <a:r>
              <a:rPr lang="it-IT" sz="3400" dirty="0" err="1"/>
              <a:t>Collision</a:t>
            </a:r>
            <a:r>
              <a:rPr lang="it-IT" sz="3400" dirty="0"/>
              <a:t> risk </a:t>
            </a:r>
            <a:r>
              <a:rPr lang="it-IT" sz="3400" dirty="0" err="1"/>
              <a:t>analysis</a:t>
            </a:r>
            <a:endParaRPr lang="it-IT" sz="3400" dirty="0"/>
          </a:p>
          <a:p>
            <a:pPr marL="857250" lvl="1" indent="-457200">
              <a:buFont typeface="Wingdings" panose="05000000000000000000" pitchFamily="2" charset="2"/>
              <a:buChar char="Ø"/>
              <a:defRPr/>
            </a:pPr>
            <a:r>
              <a:rPr lang="it-IT" sz="3400" dirty="0"/>
              <a:t>Sensor </a:t>
            </a:r>
            <a:r>
              <a:rPr lang="it-IT" sz="3400" dirty="0" err="1"/>
              <a:t>calibration</a:t>
            </a:r>
            <a:endParaRPr lang="it-IT" sz="3400" dirty="0"/>
          </a:p>
          <a:p>
            <a:pPr marL="857250" lvl="1" indent="-457200">
              <a:buFont typeface="Wingdings" panose="05000000000000000000" pitchFamily="2" charset="2"/>
              <a:buChar char="Ø"/>
              <a:defRPr/>
            </a:pPr>
            <a:r>
              <a:rPr lang="it-IT" sz="3400" dirty="0"/>
              <a:t>Space </a:t>
            </a:r>
            <a:r>
              <a:rPr lang="it-IT" sz="3400" dirty="0" err="1"/>
              <a:t>object</a:t>
            </a:r>
            <a:r>
              <a:rPr lang="it-IT" sz="3400" dirty="0"/>
              <a:t> </a:t>
            </a:r>
            <a:r>
              <a:rPr lang="it-IT" sz="3400" dirty="0" err="1"/>
              <a:t>characterization</a:t>
            </a:r>
            <a:r>
              <a:rPr lang="it-IT" sz="3400" dirty="0"/>
              <a:t>  </a:t>
            </a:r>
            <a:endParaRPr lang="it-IT" sz="3400" kern="0" dirty="0">
              <a:solidFill>
                <a:srgbClr val="000099"/>
              </a:solidFill>
              <a:latin typeface="+mn-lt"/>
            </a:endParaRPr>
          </a:p>
          <a:p>
            <a:endParaRPr lang="it-IT" dirty="0"/>
          </a:p>
        </p:txBody>
      </p:sp>
      <p:pic>
        <p:nvPicPr>
          <p:cNvPr id="6" name="Immagine 5" descr="Immagine che contiene mappa, testo&#10;&#10;Descrizione generata automaticamente">
            <a:extLst>
              <a:ext uri="{FF2B5EF4-FFF2-40B4-BE49-F238E27FC236}">
                <a16:creationId xmlns:a16="http://schemas.microsoft.com/office/drawing/2014/main" xmlns="" id="{526FC878-9E88-439D-97B9-62CD24BD03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796" y="3619500"/>
            <a:ext cx="2998137" cy="2497163"/>
          </a:xfrm>
          <a:prstGeom prst="rect">
            <a:avLst/>
          </a:prstGeom>
        </p:spPr>
      </p:pic>
      <p:pic>
        <p:nvPicPr>
          <p:cNvPr id="7" name="Immagine 6" descr="Immagine che contiene testo, mappa&#10;&#10;Descrizione generata automaticamente">
            <a:extLst>
              <a:ext uri="{FF2B5EF4-FFF2-40B4-BE49-F238E27FC236}">
                <a16:creationId xmlns:a16="http://schemas.microsoft.com/office/drawing/2014/main" xmlns="" id="{984CDFEF-3A41-4BD4-B109-791FD0F1E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1933" y="3485758"/>
            <a:ext cx="3248412" cy="2669509"/>
          </a:xfrm>
          <a:prstGeom prst="rect">
            <a:avLst/>
          </a:prstGeom>
        </p:spPr>
      </p:pic>
      <p:pic>
        <p:nvPicPr>
          <p:cNvPr id="8" name="Immagine 7">
            <a:extLst>
              <a:ext uri="{FF2B5EF4-FFF2-40B4-BE49-F238E27FC236}">
                <a16:creationId xmlns:a16="http://schemas.microsoft.com/office/drawing/2014/main" xmlns="" id="{BD539DFD-CCE7-4590-8F87-B0AF6078BD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7000" y="3485758"/>
            <a:ext cx="3382558" cy="2446882"/>
          </a:xfrm>
          <a:prstGeom prst="rect">
            <a:avLst/>
          </a:prstGeom>
        </p:spPr>
      </p:pic>
      <p:pic>
        <p:nvPicPr>
          <p:cNvPr id="9" name="Immagine 8">
            <a:extLst>
              <a:ext uri="{FF2B5EF4-FFF2-40B4-BE49-F238E27FC236}">
                <a16:creationId xmlns:a16="http://schemas.microsoft.com/office/drawing/2014/main" xmlns="" id="{95D06DAC-A5AD-4809-9A67-E5BC465390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3285" y="921247"/>
            <a:ext cx="1439296" cy="1435100"/>
          </a:xfrm>
          <a:prstGeom prst="rect">
            <a:avLst/>
          </a:prstGeom>
        </p:spPr>
      </p:pic>
      <p:pic>
        <p:nvPicPr>
          <p:cNvPr id="10" name="Immagine 9">
            <a:extLst>
              <a:ext uri="{FF2B5EF4-FFF2-40B4-BE49-F238E27FC236}">
                <a16:creationId xmlns:a16="http://schemas.microsoft.com/office/drawing/2014/main" xmlns="" id="{3066C6BA-D95F-46B1-A2DA-6FF68DB66031}"/>
              </a:ext>
            </a:extLst>
          </p:cNvPr>
          <p:cNvPicPr>
            <a:picLocks noChangeAspect="1"/>
          </p:cNvPicPr>
          <p:nvPr/>
        </p:nvPicPr>
        <p:blipFill>
          <a:blip r:embed="rId6"/>
          <a:stretch>
            <a:fillRect/>
          </a:stretch>
        </p:blipFill>
        <p:spPr>
          <a:xfrm>
            <a:off x="6840469" y="2591794"/>
            <a:ext cx="2584928" cy="506012"/>
          </a:xfrm>
          <a:prstGeom prst="rect">
            <a:avLst/>
          </a:prstGeom>
        </p:spPr>
      </p:pic>
    </p:spTree>
    <p:extLst>
      <p:ext uri="{BB962C8B-B14F-4D97-AF65-F5344CB8AC3E}">
        <p14:creationId xmlns:p14="http://schemas.microsoft.com/office/powerpoint/2010/main" val="875995422"/>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08E50C2A-7E7A-4A9D-95FB-A8B4279BF922}"/>
              </a:ext>
            </a:extLst>
          </p:cNvPr>
          <p:cNvSpPr>
            <a:spLocks noGrp="1"/>
          </p:cNvSpPr>
          <p:nvPr>
            <p:ph idx="1"/>
          </p:nvPr>
        </p:nvSpPr>
        <p:spPr>
          <a:xfrm>
            <a:off x="228600" y="1580077"/>
            <a:ext cx="9437688" cy="1764256"/>
          </a:xfrm>
        </p:spPr>
        <p:txBody>
          <a:bodyPr>
            <a:normAutofit fontScale="92500" lnSpcReduction="20000"/>
          </a:bodyPr>
          <a:lstStyle/>
          <a:p>
            <a:r>
              <a:rPr lang="en-US" sz="1800" dirty="0"/>
              <a:t>Development of a Recognized Space Picture and a space intelligence capability, based on functions and services deployed through a European military SSA Command and Control system</a:t>
            </a:r>
            <a:endParaRPr lang="it-IT" sz="1800" dirty="0"/>
          </a:p>
          <a:p>
            <a:r>
              <a:rPr lang="it-IT" sz="1800" dirty="0"/>
              <a:t>Collaboration </a:t>
            </a:r>
            <a:r>
              <a:rPr lang="it-IT" sz="1800" dirty="0" err="1"/>
              <a:t>within</a:t>
            </a:r>
            <a:r>
              <a:rPr lang="it-IT" sz="1800" dirty="0"/>
              <a:t> a large consortium </a:t>
            </a:r>
            <a:r>
              <a:rPr lang="it-IT" sz="1800" dirty="0" err="1"/>
              <a:t>including</a:t>
            </a:r>
            <a:r>
              <a:rPr lang="it-IT" sz="1800" dirty="0"/>
              <a:t> </a:t>
            </a:r>
            <a:r>
              <a:rPr lang="it-IT" sz="1800" dirty="0" err="1"/>
              <a:t>all</a:t>
            </a:r>
            <a:r>
              <a:rPr lang="it-IT" sz="1800" dirty="0"/>
              <a:t> </a:t>
            </a:r>
            <a:r>
              <a:rPr lang="it-IT" sz="1800" dirty="0" err="1"/>
              <a:t>main</a:t>
            </a:r>
            <a:r>
              <a:rPr lang="it-IT" sz="1800" dirty="0"/>
              <a:t> European players in the SSA field</a:t>
            </a:r>
          </a:p>
          <a:p>
            <a:r>
              <a:rPr lang="it-IT" sz="1800" dirty="0"/>
              <a:t>Unina </a:t>
            </a:r>
            <a:r>
              <a:rPr lang="it-IT" sz="1800" dirty="0" err="1"/>
              <a:t>role</a:t>
            </a:r>
            <a:r>
              <a:rPr lang="it-IT" sz="1800" dirty="0"/>
              <a:t> </a:t>
            </a:r>
            <a:r>
              <a:rPr lang="it-IT" sz="1800" dirty="0" err="1"/>
              <a:t>mainly</a:t>
            </a:r>
            <a:r>
              <a:rPr lang="it-IT" sz="1800" dirty="0"/>
              <a:t> </a:t>
            </a:r>
            <a:r>
              <a:rPr lang="it-IT" sz="1800" dirty="0" err="1"/>
              <a:t>linked</a:t>
            </a:r>
            <a:r>
              <a:rPr lang="it-IT" sz="1800" dirty="0"/>
              <a:t> to space picture </a:t>
            </a:r>
            <a:r>
              <a:rPr lang="it-IT" sz="1800" dirty="0" err="1"/>
              <a:t>assessment</a:t>
            </a:r>
            <a:r>
              <a:rPr lang="it-IT" sz="1800" dirty="0"/>
              <a:t> and satellite </a:t>
            </a:r>
            <a:r>
              <a:rPr lang="it-IT" sz="1800" dirty="0" err="1"/>
              <a:t>operational</a:t>
            </a:r>
            <a:r>
              <a:rPr lang="it-IT" sz="1800" dirty="0"/>
              <a:t> status </a:t>
            </a:r>
            <a:r>
              <a:rPr lang="it-IT" sz="1800" dirty="0" err="1"/>
              <a:t>analysis</a:t>
            </a:r>
            <a:endParaRPr lang="it-IT" sz="1800" dirty="0"/>
          </a:p>
          <a:p>
            <a:r>
              <a:rPr lang="it-IT" sz="1800" dirty="0" err="1"/>
              <a:t>Emphasis</a:t>
            </a:r>
            <a:r>
              <a:rPr lang="it-IT" sz="1800" dirty="0"/>
              <a:t> on Machine Learning </a:t>
            </a:r>
            <a:r>
              <a:rPr lang="it-IT" sz="1800" dirty="0" err="1"/>
              <a:t>approaches</a:t>
            </a:r>
            <a:r>
              <a:rPr lang="it-IT" sz="1800" dirty="0"/>
              <a:t>  </a:t>
            </a:r>
          </a:p>
        </p:txBody>
      </p:sp>
      <p:sp>
        <p:nvSpPr>
          <p:cNvPr id="3" name="Titolo 2">
            <a:extLst>
              <a:ext uri="{FF2B5EF4-FFF2-40B4-BE49-F238E27FC236}">
                <a16:creationId xmlns:a16="http://schemas.microsoft.com/office/drawing/2014/main" xmlns="" id="{2E03B8FF-0AB5-4C55-BBF8-4285B298D37A}"/>
              </a:ext>
            </a:extLst>
          </p:cNvPr>
          <p:cNvSpPr>
            <a:spLocks noGrp="1"/>
          </p:cNvSpPr>
          <p:nvPr>
            <p:ph type="title"/>
          </p:nvPr>
        </p:nvSpPr>
        <p:spPr/>
        <p:txBody>
          <a:bodyPr/>
          <a:lstStyle/>
          <a:p>
            <a:r>
              <a:rPr lang="en-US" dirty="0"/>
              <a:t>Space Situational Awareness/Space Surveillance and Tracking</a:t>
            </a:r>
            <a:endParaRPr lang="it-IT" dirty="0"/>
          </a:p>
        </p:txBody>
      </p:sp>
      <p:graphicFrame>
        <p:nvGraphicFramePr>
          <p:cNvPr id="4" name="Tabella 3">
            <a:extLst>
              <a:ext uri="{FF2B5EF4-FFF2-40B4-BE49-F238E27FC236}">
                <a16:creationId xmlns:a16="http://schemas.microsoft.com/office/drawing/2014/main" xmlns="" id="{F63DDE21-B6A5-47E3-94F9-5351AFDCBBA6}"/>
              </a:ext>
            </a:extLst>
          </p:cNvPr>
          <p:cNvGraphicFramePr>
            <a:graphicFrameLocks noGrp="1"/>
          </p:cNvGraphicFramePr>
          <p:nvPr>
            <p:extLst>
              <p:ext uri="{D42A27DB-BD31-4B8C-83A1-F6EECF244321}">
                <p14:modId xmlns:p14="http://schemas.microsoft.com/office/powerpoint/2010/main" val="816353964"/>
              </p:ext>
            </p:extLst>
          </p:nvPr>
        </p:nvGraphicFramePr>
        <p:xfrm>
          <a:off x="187325" y="812800"/>
          <a:ext cx="9234488" cy="640276"/>
        </p:xfrm>
        <a:graphic>
          <a:graphicData uri="http://schemas.openxmlformats.org/drawingml/2006/table">
            <a:tbl>
              <a:tblPr/>
              <a:tblGrid>
                <a:gridCol w="1567903">
                  <a:extLst>
                    <a:ext uri="{9D8B030D-6E8A-4147-A177-3AD203B41FA5}">
                      <a16:colId xmlns:a16="http://schemas.microsoft.com/office/drawing/2014/main" xmlns="" val="20000"/>
                    </a:ext>
                  </a:extLst>
                </a:gridCol>
                <a:gridCol w="7666585">
                  <a:extLst>
                    <a:ext uri="{9D8B030D-6E8A-4147-A177-3AD203B41FA5}">
                      <a16:colId xmlns:a16="http://schemas.microsoft.com/office/drawing/2014/main" xmlns="" val="20001"/>
                    </a:ext>
                  </a:extLst>
                </a:gridCol>
              </a:tblGrid>
              <a:tr h="640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a:ln>
                            <a:noFill/>
                          </a:ln>
                          <a:solidFill>
                            <a:schemeClr val="tx1"/>
                          </a:solidFill>
                          <a:effectLst/>
                          <a:latin typeface="Trebuchet MS" pitchFamily="34" charset="0"/>
                        </a:rPr>
                        <a:t>Project Title</a:t>
                      </a:r>
                    </a:p>
                  </a:txBody>
                  <a:tcPr marL="91445" marR="91445" marT="45718" marB="45718"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US" sz="1800" b="1" i="0" u="none" strike="noStrike" cap="none" normalizeH="0" baseline="0" noProof="0" dirty="0">
                          <a:ln>
                            <a:noFill/>
                          </a:ln>
                          <a:solidFill>
                            <a:srgbClr val="FFFFFF"/>
                          </a:solidFill>
                          <a:effectLst/>
                          <a:latin typeface="Trebuchet MS" pitchFamily="34" charset="0"/>
                        </a:rPr>
                        <a:t>INTEGRAL - Innovative and </a:t>
                      </a:r>
                      <a:r>
                        <a:rPr kumimoji="0" lang="en-US" sz="1800" b="1" i="0" u="none" strike="noStrike" cap="none" normalizeH="0" baseline="0" noProof="0" dirty="0" err="1">
                          <a:ln>
                            <a:noFill/>
                          </a:ln>
                          <a:solidFill>
                            <a:srgbClr val="FFFFFF"/>
                          </a:solidFill>
                          <a:effectLst/>
                          <a:latin typeface="Trebuchet MS" pitchFamily="34" charset="0"/>
                        </a:rPr>
                        <a:t>iNteroperable</a:t>
                      </a:r>
                      <a:r>
                        <a:rPr kumimoji="0" lang="en-US" sz="1800" b="1" i="0" u="none" strike="noStrike" cap="none" normalizeH="0" baseline="0" noProof="0" dirty="0">
                          <a:ln>
                            <a:noFill/>
                          </a:ln>
                          <a:solidFill>
                            <a:srgbClr val="FFFFFF"/>
                          </a:solidFill>
                          <a:effectLst/>
                          <a:latin typeface="Trebuchet MS" pitchFamily="34" charset="0"/>
                        </a:rPr>
                        <a:t> Technologies for </a:t>
                      </a:r>
                      <a:r>
                        <a:rPr kumimoji="0" lang="en-US" sz="1800" b="1" i="0" u="none" strike="noStrike" cap="none" normalizeH="0" baseline="0" noProof="0" dirty="0" err="1">
                          <a:ln>
                            <a:noFill/>
                          </a:ln>
                          <a:solidFill>
                            <a:srgbClr val="FFFFFF"/>
                          </a:solidFill>
                          <a:effectLst/>
                          <a:latin typeface="Trebuchet MS" pitchFamily="34" charset="0"/>
                        </a:rPr>
                        <a:t>spacE</a:t>
                      </a:r>
                      <a:r>
                        <a:rPr kumimoji="0" lang="en-US" sz="1800" b="1" i="0" u="none" strike="noStrike" cap="none" normalizeH="0" baseline="0" noProof="0" dirty="0">
                          <a:ln>
                            <a:noFill/>
                          </a:ln>
                          <a:solidFill>
                            <a:srgbClr val="FFFFFF"/>
                          </a:solidFill>
                          <a:effectLst/>
                          <a:latin typeface="Trebuchet MS" pitchFamily="34" charset="0"/>
                        </a:rPr>
                        <a:t> Global Recognition and Alert </a:t>
                      </a:r>
                      <a:r>
                        <a:rPr kumimoji="0" lang="en-GB" sz="1800" b="1" i="0" u="none" strike="noStrike" cap="none" normalizeH="0" baseline="0" noProof="0" dirty="0">
                          <a:ln>
                            <a:noFill/>
                          </a:ln>
                          <a:solidFill>
                            <a:srgbClr val="FFFFFF"/>
                          </a:solidFill>
                          <a:effectLst/>
                          <a:latin typeface="Trebuchet MS" pitchFamily="34" charset="0"/>
                        </a:rPr>
                        <a:t>(2021-ongoing) - EDA funded</a:t>
                      </a:r>
                    </a:p>
                  </a:txBody>
                  <a:tcPr marL="91445" marR="91445" marT="45718" marB="45718"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pic>
        <p:nvPicPr>
          <p:cNvPr id="5" name="Immagine 4">
            <a:extLst>
              <a:ext uri="{FF2B5EF4-FFF2-40B4-BE49-F238E27FC236}">
                <a16:creationId xmlns:a16="http://schemas.microsoft.com/office/drawing/2014/main" xmlns="" id="{F6195F26-534D-46A0-80C6-B107968E92E0}"/>
              </a:ext>
            </a:extLst>
          </p:cNvPr>
          <p:cNvPicPr>
            <a:picLocks noChangeAspect="1"/>
          </p:cNvPicPr>
          <p:nvPr/>
        </p:nvPicPr>
        <p:blipFill>
          <a:blip r:embed="rId2"/>
          <a:stretch>
            <a:fillRect/>
          </a:stretch>
        </p:blipFill>
        <p:spPr>
          <a:xfrm>
            <a:off x="4947444" y="3347381"/>
            <a:ext cx="4041998" cy="2786113"/>
          </a:xfrm>
          <a:prstGeom prst="rect">
            <a:avLst/>
          </a:prstGeom>
        </p:spPr>
      </p:pic>
      <p:pic>
        <p:nvPicPr>
          <p:cNvPr id="6" name="Immagine 5">
            <a:extLst>
              <a:ext uri="{FF2B5EF4-FFF2-40B4-BE49-F238E27FC236}">
                <a16:creationId xmlns:a16="http://schemas.microsoft.com/office/drawing/2014/main" xmlns="" id="{E1FD3AFF-9C32-4D7D-8CA3-3B913EA5A7E5}"/>
              </a:ext>
            </a:extLst>
          </p:cNvPr>
          <p:cNvPicPr>
            <a:picLocks noChangeAspect="1"/>
          </p:cNvPicPr>
          <p:nvPr/>
        </p:nvPicPr>
        <p:blipFill>
          <a:blip r:embed="rId3"/>
          <a:stretch>
            <a:fillRect/>
          </a:stretch>
        </p:blipFill>
        <p:spPr>
          <a:xfrm>
            <a:off x="1533348" y="3344333"/>
            <a:ext cx="3097036" cy="2792210"/>
          </a:xfrm>
          <a:prstGeom prst="rect">
            <a:avLst/>
          </a:prstGeom>
        </p:spPr>
      </p:pic>
    </p:spTree>
    <p:extLst>
      <p:ext uri="{BB962C8B-B14F-4D97-AF65-F5344CB8AC3E}">
        <p14:creationId xmlns:p14="http://schemas.microsoft.com/office/powerpoint/2010/main" val="465726868"/>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xmlns="" id="{1D31C0D1-B06C-4A9D-AB6C-F0BDA960A1C9}"/>
              </a:ext>
            </a:extLst>
          </p:cNvPr>
          <p:cNvSpPr/>
          <p:nvPr/>
        </p:nvSpPr>
        <p:spPr bwMode="auto">
          <a:xfrm>
            <a:off x="180340" y="878840"/>
            <a:ext cx="4820920" cy="2700000"/>
          </a:xfrm>
          <a:prstGeom prst="roundRect">
            <a:avLst/>
          </a:prstGeom>
          <a:solidFill>
            <a:srgbClr val="154B16">
              <a:alpha val="17000"/>
            </a:srgbClr>
          </a:solidFill>
          <a:ln>
            <a:solidFill>
              <a:srgbClr val="154B1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15000"/>
              </a:lnSpc>
              <a:spcBef>
                <a:spcPct val="10000"/>
              </a:spcBef>
              <a:spcAft>
                <a:spcPct val="10000"/>
              </a:spcAft>
              <a:buClrTx/>
              <a:buSzTx/>
              <a:buFontTx/>
              <a:buNone/>
              <a:tabLst/>
              <a:defRPr/>
            </a:pPr>
            <a:endParaRPr kumimoji="0" lang="en-US" sz="21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endParaRPr>
          </a:p>
        </p:txBody>
      </p:sp>
      <p:sp>
        <p:nvSpPr>
          <p:cNvPr id="2" name="Segnaposto contenuto 1">
            <a:extLst>
              <a:ext uri="{FF2B5EF4-FFF2-40B4-BE49-F238E27FC236}">
                <a16:creationId xmlns:a16="http://schemas.microsoft.com/office/drawing/2014/main" xmlns="" id="{9AEE6DE0-A64A-4E3E-87F8-938DAB28267D}"/>
              </a:ext>
            </a:extLst>
          </p:cNvPr>
          <p:cNvSpPr>
            <a:spLocks noGrp="1"/>
          </p:cNvSpPr>
          <p:nvPr>
            <p:ph idx="1"/>
          </p:nvPr>
        </p:nvSpPr>
        <p:spPr>
          <a:xfrm>
            <a:off x="228600" y="970280"/>
            <a:ext cx="4724400" cy="2423160"/>
          </a:xfrm>
        </p:spPr>
        <p:txBody>
          <a:bodyPr/>
          <a:lstStyle/>
          <a:p>
            <a:pPr marL="0" indent="0" algn="ctr">
              <a:buNone/>
            </a:pPr>
            <a:r>
              <a:rPr lang="en-US" sz="2000" b="1" dirty="0">
                <a:solidFill>
                  <a:srgbClr val="154B16"/>
                </a:solidFill>
              </a:rPr>
              <a:t>UNMANNED AERIAL SYSTEMS</a:t>
            </a:r>
          </a:p>
          <a:p>
            <a:r>
              <a:rPr lang="en-US" sz="1800" dirty="0">
                <a:solidFill>
                  <a:srgbClr val="154B16"/>
                </a:solidFill>
              </a:rPr>
              <a:t>Advanced avionics and payloads for UAS</a:t>
            </a:r>
          </a:p>
          <a:p>
            <a:r>
              <a:rPr lang="en-US" sz="1800" dirty="0">
                <a:solidFill>
                  <a:srgbClr val="154B16"/>
                </a:solidFill>
              </a:rPr>
              <a:t>Autonomous take-off and landing systems</a:t>
            </a:r>
          </a:p>
          <a:p>
            <a:r>
              <a:rPr lang="en-US" sz="1800" dirty="0">
                <a:solidFill>
                  <a:srgbClr val="154B16"/>
                </a:solidFill>
              </a:rPr>
              <a:t>Detect and avoid architectures and algorithms</a:t>
            </a:r>
          </a:p>
          <a:p>
            <a:r>
              <a:rPr lang="en-US" sz="1800" dirty="0">
                <a:solidFill>
                  <a:srgbClr val="154B16"/>
                </a:solidFill>
              </a:rPr>
              <a:t>Autonomous GNC for UAS and re-entry vehicles</a:t>
            </a:r>
          </a:p>
        </p:txBody>
      </p:sp>
      <p:sp>
        <p:nvSpPr>
          <p:cNvPr id="10244" name="Titolo 2">
            <a:extLst>
              <a:ext uri="{FF2B5EF4-FFF2-40B4-BE49-F238E27FC236}">
                <a16:creationId xmlns:a16="http://schemas.microsoft.com/office/drawing/2014/main" xmlns="" id="{E34D82EF-5E47-4D97-8BAA-18D58E83D192}"/>
              </a:ext>
            </a:extLst>
          </p:cNvPr>
          <p:cNvSpPr>
            <a:spLocks noGrp="1" noChangeArrowheads="1"/>
          </p:cNvSpPr>
          <p:nvPr>
            <p:ph type="title"/>
          </p:nvPr>
        </p:nvSpPr>
        <p:spPr/>
        <p:txBody>
          <a:bodyPr/>
          <a:lstStyle/>
          <a:p>
            <a:r>
              <a:rPr lang="it-IT" altLang="en-US" dirty="0" err="1"/>
              <a:t>Research</a:t>
            </a:r>
            <a:r>
              <a:rPr lang="it-IT" altLang="en-US" dirty="0"/>
              <a:t> Activities</a:t>
            </a:r>
            <a:endParaRPr lang="en-US" altLang="it-IT" dirty="0"/>
          </a:p>
        </p:txBody>
      </p:sp>
      <p:sp>
        <p:nvSpPr>
          <p:cNvPr id="19" name="Freccia a destra 18">
            <a:extLst>
              <a:ext uri="{FF2B5EF4-FFF2-40B4-BE49-F238E27FC236}">
                <a16:creationId xmlns:a16="http://schemas.microsoft.com/office/drawing/2014/main" xmlns="" id="{4D760217-B9FA-419E-BC4D-5D379B956F73}"/>
              </a:ext>
            </a:extLst>
          </p:cNvPr>
          <p:cNvSpPr/>
          <p:nvPr/>
        </p:nvSpPr>
        <p:spPr bwMode="auto">
          <a:xfrm>
            <a:off x="-3387365" y="5259386"/>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15000"/>
              </a:lnSpc>
              <a:spcBef>
                <a:spcPct val="10000"/>
              </a:spcBef>
              <a:spcAft>
                <a:spcPct val="10000"/>
              </a:spcAft>
              <a:buClrTx/>
              <a:buSzTx/>
              <a:buFontTx/>
              <a:buNone/>
              <a:tabLst/>
              <a:defRPr/>
            </a:pPr>
            <a:endParaRPr kumimoji="0" lang="it-IT" sz="2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endParaRPr>
          </a:p>
        </p:txBody>
      </p:sp>
      <p:sp>
        <p:nvSpPr>
          <p:cNvPr id="23" name="Freccia a destra 22">
            <a:extLst>
              <a:ext uri="{FF2B5EF4-FFF2-40B4-BE49-F238E27FC236}">
                <a16:creationId xmlns:a16="http://schemas.microsoft.com/office/drawing/2014/main" xmlns="" id="{CC0539FE-BB8E-4F90-82DF-2E2EE86F8470}"/>
              </a:ext>
            </a:extLst>
          </p:cNvPr>
          <p:cNvSpPr/>
          <p:nvPr/>
        </p:nvSpPr>
        <p:spPr bwMode="auto">
          <a:xfrm>
            <a:off x="1687395" y="2150189"/>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15000"/>
              </a:lnSpc>
              <a:spcBef>
                <a:spcPct val="10000"/>
              </a:spcBef>
              <a:spcAft>
                <a:spcPct val="10000"/>
              </a:spcAft>
              <a:buClrTx/>
              <a:buSzTx/>
              <a:buFontTx/>
              <a:buNone/>
              <a:tabLst/>
              <a:defRPr/>
            </a:pPr>
            <a:endParaRPr kumimoji="0" lang="it-IT" sz="2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endParaRPr>
          </a:p>
        </p:txBody>
      </p:sp>
      <p:pic>
        <p:nvPicPr>
          <p:cNvPr id="20" name="Picture 1" descr="C:\Users\Giancarmine Fasano\Desktop\Logo_Team.png">
            <a:extLst>
              <a:ext uri="{FF2B5EF4-FFF2-40B4-BE49-F238E27FC236}">
                <a16:creationId xmlns:a16="http://schemas.microsoft.com/office/drawing/2014/main" xmlns="" id="{02C60552-39FA-473B-9F60-3490B71B63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7044" y="4045756"/>
            <a:ext cx="2520701" cy="167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656954"/>
      </p:ext>
    </p:extLst>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73CA0F33-5C7D-442F-9007-06729E3A879A}"/>
              </a:ext>
            </a:extLst>
          </p:cNvPr>
          <p:cNvSpPr>
            <a:spLocks noGrp="1"/>
          </p:cNvSpPr>
          <p:nvPr>
            <p:ph type="title"/>
          </p:nvPr>
        </p:nvSpPr>
        <p:spPr/>
        <p:txBody>
          <a:bodyPr/>
          <a:lstStyle/>
          <a:p>
            <a:r>
              <a:rPr lang="it-IT" dirty="0" err="1"/>
              <a:t>Sense</a:t>
            </a:r>
            <a:r>
              <a:rPr lang="it-IT" dirty="0"/>
              <a:t> and </a:t>
            </a:r>
            <a:r>
              <a:rPr lang="it-IT" dirty="0" err="1"/>
              <a:t>Avoid</a:t>
            </a:r>
            <a:r>
              <a:rPr lang="it-IT" dirty="0"/>
              <a:t> </a:t>
            </a:r>
          </a:p>
        </p:txBody>
      </p:sp>
      <p:pic>
        <p:nvPicPr>
          <p:cNvPr id="5" name="Immagine 1" descr="C:\Users\Accardo\Desktop\AIAA\AerospaceAmerica\UNINA_CIRA_SENSE_AND_AVOID_1.jpg">
            <a:extLst>
              <a:ext uri="{FF2B5EF4-FFF2-40B4-BE49-F238E27FC236}">
                <a16:creationId xmlns:a16="http://schemas.microsoft.com/office/drawing/2014/main" xmlns="" id="{A98A0DF8-4C44-4F89-BEDB-EEBFB9C008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29175" y="774886"/>
            <a:ext cx="4846638" cy="2012950"/>
          </a:xfrm>
          <a:prstGeom prst="rect">
            <a:avLst/>
          </a:prstGeom>
          <a:noFill/>
          <a:ln w="9525">
            <a:noFill/>
            <a:miter lim="800000"/>
            <a:headEnd/>
            <a:tailEnd/>
          </a:ln>
        </p:spPr>
      </p:pic>
      <p:pic>
        <p:nvPicPr>
          <p:cNvPr id="6" name="Immagine 8" descr="C:\Users\Giancarmine Fasano\Documents\documenti_Gianco\JGCDoTAES_2010_multisensorpaper\hwarchitecture_modxtaes2014_v3bmp.bmp">
            <a:extLst>
              <a:ext uri="{FF2B5EF4-FFF2-40B4-BE49-F238E27FC236}">
                <a16:creationId xmlns:a16="http://schemas.microsoft.com/office/drawing/2014/main" xmlns="" id="{7BBC3C77-117B-4473-A1B2-64B0790834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636" y="2836286"/>
            <a:ext cx="4995862" cy="3340100"/>
          </a:xfrm>
          <a:prstGeom prst="rect">
            <a:avLst/>
          </a:prstGeom>
          <a:noFill/>
          <a:ln w="9525">
            <a:noFill/>
            <a:miter lim="800000"/>
            <a:headEnd/>
            <a:tailEnd/>
          </a:ln>
        </p:spPr>
      </p:pic>
      <p:sp>
        <p:nvSpPr>
          <p:cNvPr id="7" name="Segnaposto contenuto 9">
            <a:extLst>
              <a:ext uri="{FF2B5EF4-FFF2-40B4-BE49-F238E27FC236}">
                <a16:creationId xmlns:a16="http://schemas.microsoft.com/office/drawing/2014/main" xmlns="" id="{4DB9336D-BB77-4DC7-A790-0C82F978D3E3}"/>
              </a:ext>
            </a:extLst>
          </p:cNvPr>
          <p:cNvSpPr txBox="1">
            <a:spLocks noGrp="1"/>
          </p:cNvSpPr>
          <p:nvPr>
            <p:ph idx="1"/>
          </p:nvPr>
        </p:nvSpPr>
        <p:spPr>
          <a:xfrm>
            <a:off x="228600" y="838200"/>
            <a:ext cx="4221163" cy="5338186"/>
          </a:xfrm>
        </p:spPr>
        <p:txBody>
          <a:bodyPr rtlCol="0">
            <a:normAutofit fontScale="92500" lnSpcReduction="10000"/>
          </a:bodyPr>
          <a:lstStyle/>
          <a:p>
            <a:pPr>
              <a:defRPr/>
            </a:pPr>
            <a:r>
              <a:rPr lang="it-IT" sz="1600" dirty="0"/>
              <a:t>Activities </a:t>
            </a:r>
            <a:r>
              <a:rPr lang="it-IT" sz="1600" dirty="0" err="1"/>
              <a:t>carried</a:t>
            </a:r>
            <a:r>
              <a:rPr lang="it-IT" sz="1600" dirty="0"/>
              <a:t> out </a:t>
            </a:r>
            <a:r>
              <a:rPr lang="it-IT" sz="1600" dirty="0" err="1"/>
              <a:t>within</a:t>
            </a:r>
            <a:r>
              <a:rPr lang="it-IT" sz="1600" dirty="0"/>
              <a:t> project TECVOL in </a:t>
            </a:r>
            <a:r>
              <a:rPr lang="it-IT" sz="1600" dirty="0" err="1"/>
              <a:t>collaboration</a:t>
            </a:r>
            <a:r>
              <a:rPr lang="it-IT" sz="1600" dirty="0"/>
              <a:t> with the </a:t>
            </a:r>
            <a:r>
              <a:rPr lang="it-IT" sz="1600" dirty="0" err="1"/>
              <a:t>Italian</a:t>
            </a:r>
            <a:r>
              <a:rPr lang="it-IT" sz="1600" dirty="0"/>
              <a:t> Aerospace Research Center (CIRA)</a:t>
            </a:r>
          </a:p>
          <a:p>
            <a:pPr>
              <a:defRPr/>
            </a:pPr>
            <a:endParaRPr lang="it-IT" sz="1600" dirty="0"/>
          </a:p>
          <a:p>
            <a:pPr>
              <a:defRPr/>
            </a:pPr>
            <a:r>
              <a:rPr lang="it-IT" sz="1600" dirty="0"/>
              <a:t>Radar/EO data fusion </a:t>
            </a:r>
            <a:r>
              <a:rPr lang="it-IT" sz="1600" dirty="0" err="1"/>
              <a:t>architecture</a:t>
            </a:r>
            <a:r>
              <a:rPr lang="it-IT" sz="1600" dirty="0"/>
              <a:t> </a:t>
            </a:r>
            <a:r>
              <a:rPr lang="it-IT" sz="1600" dirty="0" err="1"/>
              <a:t>based</a:t>
            </a:r>
            <a:r>
              <a:rPr lang="it-IT" sz="1600" dirty="0"/>
              <a:t> on:</a:t>
            </a:r>
          </a:p>
          <a:p>
            <a:pPr lvl="1">
              <a:buFont typeface="Wingdings" panose="05000000000000000000" pitchFamily="2" charset="2"/>
              <a:buChar char="Ø"/>
              <a:defRPr/>
            </a:pPr>
            <a:r>
              <a:rPr lang="it-IT" sz="1400" dirty="0"/>
              <a:t>Sensors’ </a:t>
            </a:r>
            <a:r>
              <a:rPr lang="it-IT" sz="1400" dirty="0" err="1"/>
              <a:t>hierarchy</a:t>
            </a:r>
            <a:r>
              <a:rPr lang="it-IT" sz="1400" dirty="0"/>
              <a:t> (radar </a:t>
            </a:r>
            <a:r>
              <a:rPr lang="it-IT" sz="1400" dirty="0" err="1"/>
              <a:t>as</a:t>
            </a:r>
            <a:r>
              <a:rPr lang="it-IT" sz="1400" dirty="0"/>
              <a:t> </a:t>
            </a:r>
            <a:r>
              <a:rPr lang="it-IT" sz="1400" dirty="0" err="1"/>
              <a:t>main</a:t>
            </a:r>
            <a:r>
              <a:rPr lang="it-IT" sz="1400" dirty="0"/>
              <a:t> </a:t>
            </a:r>
            <a:r>
              <a:rPr lang="it-IT" sz="1400" dirty="0" err="1"/>
              <a:t>sensor</a:t>
            </a:r>
            <a:r>
              <a:rPr lang="it-IT" sz="1400" dirty="0"/>
              <a:t>)</a:t>
            </a:r>
          </a:p>
          <a:p>
            <a:pPr lvl="1">
              <a:buFont typeface="Wingdings" panose="05000000000000000000" pitchFamily="2" charset="2"/>
              <a:buChar char="Ø"/>
              <a:defRPr/>
            </a:pPr>
            <a:r>
              <a:rPr lang="it-IT" sz="1400" dirty="0" err="1"/>
              <a:t>Central-level</a:t>
            </a:r>
            <a:r>
              <a:rPr lang="it-IT" sz="1400" dirty="0"/>
              <a:t> </a:t>
            </a:r>
            <a:r>
              <a:rPr lang="it-IT" sz="1400" dirty="0" err="1"/>
              <a:t>fusion</a:t>
            </a:r>
            <a:r>
              <a:rPr lang="it-IT" sz="1400" dirty="0"/>
              <a:t> (</a:t>
            </a:r>
            <a:r>
              <a:rPr lang="it-IT" sz="1400" dirty="0" err="1"/>
              <a:t>minimally</a:t>
            </a:r>
            <a:r>
              <a:rPr lang="it-IT" sz="1400" dirty="0"/>
              <a:t> </a:t>
            </a:r>
            <a:r>
              <a:rPr lang="it-IT" sz="1400" dirty="0" err="1"/>
              <a:t>pre-processed</a:t>
            </a:r>
            <a:r>
              <a:rPr lang="it-IT" sz="1400" dirty="0"/>
              <a:t> </a:t>
            </a:r>
            <a:r>
              <a:rPr lang="it-IT" sz="1400" dirty="0" err="1"/>
              <a:t>measurements</a:t>
            </a:r>
            <a:r>
              <a:rPr lang="it-IT" sz="1400" dirty="0"/>
              <a:t>)</a:t>
            </a:r>
          </a:p>
          <a:p>
            <a:pPr lvl="1">
              <a:buFont typeface="Wingdings" panose="05000000000000000000" pitchFamily="2" charset="2"/>
              <a:buChar char="Ø"/>
              <a:defRPr/>
            </a:pPr>
            <a:r>
              <a:rPr lang="it-IT" sz="1400" dirty="0" err="1"/>
              <a:t>Extended</a:t>
            </a:r>
            <a:r>
              <a:rPr lang="it-IT" sz="1400" dirty="0"/>
              <a:t> </a:t>
            </a:r>
            <a:r>
              <a:rPr lang="it-IT" sz="1400" dirty="0" err="1"/>
              <a:t>Kalman</a:t>
            </a:r>
            <a:r>
              <a:rPr lang="it-IT" sz="1400" dirty="0"/>
              <a:t> </a:t>
            </a:r>
            <a:r>
              <a:rPr lang="it-IT" sz="1400" dirty="0" err="1"/>
              <a:t>filtering</a:t>
            </a:r>
            <a:r>
              <a:rPr lang="it-IT" sz="1400" dirty="0"/>
              <a:t> </a:t>
            </a:r>
          </a:p>
          <a:p>
            <a:pPr lvl="1">
              <a:buFont typeface="Wingdings" panose="05000000000000000000" pitchFamily="2" charset="2"/>
              <a:buChar char="Ø"/>
              <a:defRPr/>
            </a:pPr>
            <a:r>
              <a:rPr lang="it-IT" sz="1400" dirty="0" err="1"/>
              <a:t>Cross-Sensor</a:t>
            </a:r>
            <a:r>
              <a:rPr lang="it-IT" sz="1400" dirty="0"/>
              <a:t> </a:t>
            </a:r>
            <a:r>
              <a:rPr lang="it-IT" sz="1400" dirty="0" err="1"/>
              <a:t>cueing</a:t>
            </a:r>
            <a:endParaRPr lang="it-IT" sz="1400" dirty="0"/>
          </a:p>
          <a:p>
            <a:pPr>
              <a:buFontTx/>
              <a:buChar char="-"/>
              <a:defRPr/>
            </a:pPr>
            <a:endParaRPr lang="it-IT" sz="1600" dirty="0"/>
          </a:p>
          <a:p>
            <a:pPr>
              <a:defRPr/>
            </a:pPr>
            <a:r>
              <a:rPr lang="it-IT" sz="1600" dirty="0"/>
              <a:t>COTS-</a:t>
            </a:r>
            <a:r>
              <a:rPr lang="it-IT" sz="1600" dirty="0" err="1"/>
              <a:t>based</a:t>
            </a:r>
            <a:r>
              <a:rPr lang="it-IT" sz="1600" dirty="0"/>
              <a:t> </a:t>
            </a:r>
            <a:r>
              <a:rPr lang="it-IT" sz="1600" dirty="0" err="1"/>
              <a:t>approach</a:t>
            </a:r>
            <a:r>
              <a:rPr lang="it-IT" sz="1600" dirty="0"/>
              <a:t> for </a:t>
            </a:r>
            <a:r>
              <a:rPr lang="it-IT" sz="1600" dirty="0" err="1"/>
              <a:t>flight</a:t>
            </a:r>
            <a:r>
              <a:rPr lang="it-IT" sz="1600" dirty="0"/>
              <a:t> </a:t>
            </a:r>
            <a:r>
              <a:rPr lang="it-IT" sz="1600" dirty="0" err="1"/>
              <a:t>demonstration</a:t>
            </a:r>
            <a:r>
              <a:rPr lang="it-IT" sz="1600" dirty="0"/>
              <a:t> (</a:t>
            </a:r>
            <a:r>
              <a:rPr lang="it-IT" sz="1600" dirty="0" err="1"/>
              <a:t>optionally</a:t>
            </a:r>
            <a:r>
              <a:rPr lang="it-IT" sz="1600" dirty="0"/>
              <a:t> </a:t>
            </a:r>
            <a:r>
              <a:rPr lang="it-IT" sz="1600" dirty="0" err="1"/>
              <a:t>piloted</a:t>
            </a:r>
            <a:r>
              <a:rPr lang="it-IT" sz="1600" dirty="0"/>
              <a:t> </a:t>
            </a:r>
            <a:r>
              <a:rPr lang="it-IT" sz="1600" dirty="0" err="1"/>
              <a:t>aircraft</a:t>
            </a:r>
            <a:r>
              <a:rPr lang="it-IT" sz="1600" dirty="0"/>
              <a:t>)</a:t>
            </a:r>
          </a:p>
          <a:p>
            <a:pPr>
              <a:defRPr/>
            </a:pPr>
            <a:endParaRPr lang="it-IT" sz="1600" dirty="0"/>
          </a:p>
          <a:p>
            <a:pPr>
              <a:defRPr/>
            </a:pPr>
            <a:r>
              <a:rPr lang="it-IT" sz="1600" dirty="0"/>
              <a:t>Flight </a:t>
            </a:r>
            <a:r>
              <a:rPr lang="it-IT" sz="1600" dirty="0" err="1"/>
              <a:t>demonstration</a:t>
            </a:r>
            <a:r>
              <a:rPr lang="it-IT" sz="1600" dirty="0"/>
              <a:t> of:</a:t>
            </a:r>
          </a:p>
          <a:p>
            <a:pPr lvl="1">
              <a:buFont typeface="Wingdings" panose="05000000000000000000" pitchFamily="2" charset="2"/>
              <a:buChar char="Ø"/>
              <a:defRPr/>
            </a:pPr>
            <a:r>
              <a:rPr lang="it-IT" sz="1400" dirty="0" err="1"/>
              <a:t>Real</a:t>
            </a:r>
            <a:r>
              <a:rPr lang="it-IT" sz="1400" dirty="0"/>
              <a:t> </a:t>
            </a:r>
            <a:r>
              <a:rPr lang="it-IT" sz="1400" dirty="0" err="1"/>
              <a:t>time</a:t>
            </a:r>
            <a:r>
              <a:rPr lang="it-IT" sz="1400" dirty="0"/>
              <a:t> </a:t>
            </a:r>
            <a:r>
              <a:rPr lang="it-IT" sz="1400" dirty="0" err="1"/>
              <a:t>radar-based</a:t>
            </a:r>
            <a:r>
              <a:rPr lang="it-IT" sz="1400" dirty="0"/>
              <a:t> detection and </a:t>
            </a:r>
            <a:r>
              <a:rPr lang="it-IT" sz="1400" dirty="0" err="1"/>
              <a:t>tracking</a:t>
            </a:r>
            <a:endParaRPr lang="it-IT" sz="1400" dirty="0"/>
          </a:p>
          <a:p>
            <a:pPr lvl="1">
              <a:buFont typeface="Wingdings" panose="05000000000000000000" pitchFamily="2" charset="2"/>
              <a:buChar char="Ø"/>
              <a:defRPr/>
            </a:pPr>
            <a:r>
              <a:rPr lang="it-IT" sz="1400" dirty="0" err="1"/>
              <a:t>Real</a:t>
            </a:r>
            <a:r>
              <a:rPr lang="it-IT" sz="1400" dirty="0"/>
              <a:t> </a:t>
            </a:r>
            <a:r>
              <a:rPr lang="it-IT" sz="1400" dirty="0" err="1"/>
              <a:t>time</a:t>
            </a:r>
            <a:r>
              <a:rPr lang="it-IT" sz="1400" dirty="0"/>
              <a:t> </a:t>
            </a:r>
            <a:r>
              <a:rPr lang="it-IT" sz="1400" dirty="0" err="1"/>
              <a:t>multi-sensor-based</a:t>
            </a:r>
            <a:r>
              <a:rPr lang="it-IT" sz="1400" dirty="0"/>
              <a:t> detection and </a:t>
            </a:r>
            <a:r>
              <a:rPr lang="it-IT" sz="1400" dirty="0" err="1"/>
              <a:t>tracking</a:t>
            </a:r>
            <a:endParaRPr lang="it-IT" sz="1400" dirty="0"/>
          </a:p>
          <a:p>
            <a:pPr lvl="1">
              <a:buFont typeface="Wingdings" panose="05000000000000000000" pitchFamily="2" charset="2"/>
              <a:buChar char="Ø"/>
              <a:defRPr/>
            </a:pPr>
            <a:r>
              <a:rPr lang="it-IT" sz="1400" dirty="0" err="1"/>
              <a:t>Autonomous</a:t>
            </a:r>
            <a:r>
              <a:rPr lang="it-IT" sz="1400" dirty="0"/>
              <a:t> non-cooperative </a:t>
            </a:r>
            <a:r>
              <a:rPr lang="it-IT" sz="1400" dirty="0" err="1"/>
              <a:t>collision</a:t>
            </a:r>
            <a:r>
              <a:rPr lang="it-IT" sz="1400" dirty="0"/>
              <a:t> </a:t>
            </a:r>
            <a:r>
              <a:rPr lang="it-IT" sz="1400" dirty="0" err="1"/>
              <a:t>avoidance</a:t>
            </a:r>
            <a:endParaRPr lang="it-IT" sz="1400" dirty="0"/>
          </a:p>
          <a:p>
            <a:pPr lvl="1">
              <a:buFont typeface="Wingdings" panose="05000000000000000000" pitchFamily="2" charset="2"/>
              <a:buChar char="Ø"/>
              <a:defRPr/>
            </a:pPr>
            <a:r>
              <a:rPr lang="en-US" sz="1400" dirty="0"/>
              <a:t>Vision-based detection and tracking (off-line based on flight data)</a:t>
            </a:r>
          </a:p>
        </p:txBody>
      </p:sp>
    </p:spTree>
    <p:extLst>
      <p:ext uri="{BB962C8B-B14F-4D97-AF65-F5344CB8AC3E}">
        <p14:creationId xmlns:p14="http://schemas.microsoft.com/office/powerpoint/2010/main" val="468298907"/>
      </p:ext>
    </p:extLst>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DCC509F8-935B-4F05-AFA4-6B0BC5B3AA07}"/>
              </a:ext>
            </a:extLst>
          </p:cNvPr>
          <p:cNvSpPr>
            <a:spLocks noGrp="1"/>
          </p:cNvSpPr>
          <p:nvPr>
            <p:ph type="title"/>
          </p:nvPr>
        </p:nvSpPr>
        <p:spPr/>
        <p:txBody>
          <a:bodyPr/>
          <a:lstStyle/>
          <a:p>
            <a:r>
              <a:rPr lang="it-IT" dirty="0" err="1"/>
              <a:t>Sense</a:t>
            </a:r>
            <a:r>
              <a:rPr lang="it-IT" dirty="0"/>
              <a:t> and </a:t>
            </a:r>
            <a:r>
              <a:rPr lang="it-IT" dirty="0" err="1"/>
              <a:t>Avoid</a:t>
            </a:r>
            <a:r>
              <a:rPr lang="it-IT" dirty="0"/>
              <a:t> – Flight </a:t>
            </a:r>
            <a:r>
              <a:rPr lang="it-IT" dirty="0" err="1"/>
              <a:t>Results</a:t>
            </a:r>
            <a:endParaRPr lang="it-IT" dirty="0"/>
          </a:p>
        </p:txBody>
      </p:sp>
      <p:pic>
        <p:nvPicPr>
          <p:cNvPr id="4" name="Picture 15">
            <a:extLst>
              <a:ext uri="{FF2B5EF4-FFF2-40B4-BE49-F238E27FC236}">
                <a16:creationId xmlns:a16="http://schemas.microsoft.com/office/drawing/2014/main" xmlns="" id="{E50313A7-AFFE-46C7-AB65-CDDD8B378BA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449" y="838200"/>
            <a:ext cx="4085199" cy="2079703"/>
          </a:xfrm>
          <a:prstGeom prst="rect">
            <a:avLst/>
          </a:prstGeom>
          <a:noFill/>
          <a:ln w="9525" algn="ctr">
            <a:noFill/>
            <a:miter lim="800000"/>
            <a:headEnd/>
            <a:tailEnd/>
          </a:ln>
        </p:spPr>
      </p:pic>
      <p:pic>
        <p:nvPicPr>
          <p:cNvPr id="5" name="Immagine 5">
            <a:extLst>
              <a:ext uri="{FF2B5EF4-FFF2-40B4-BE49-F238E27FC236}">
                <a16:creationId xmlns:a16="http://schemas.microsoft.com/office/drawing/2014/main" xmlns="" id="{BF7D1F83-2292-4384-9B88-DAE451D617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4909" t="5354" r="5698" b="4318"/>
          <a:stretch>
            <a:fillRect/>
          </a:stretch>
        </p:blipFill>
        <p:spPr bwMode="auto">
          <a:xfrm>
            <a:off x="723697" y="2951975"/>
            <a:ext cx="3831370" cy="3490952"/>
          </a:xfrm>
          <a:prstGeom prst="rect">
            <a:avLst/>
          </a:prstGeom>
          <a:noFill/>
          <a:ln w="9525">
            <a:noFill/>
            <a:miter lim="800000"/>
            <a:headEnd/>
            <a:tailEnd/>
          </a:ln>
        </p:spPr>
      </p:pic>
      <p:pic>
        <p:nvPicPr>
          <p:cNvPr id="10" name="Immagine 9">
            <a:extLst>
              <a:ext uri="{FF2B5EF4-FFF2-40B4-BE49-F238E27FC236}">
                <a16:creationId xmlns:a16="http://schemas.microsoft.com/office/drawing/2014/main" xmlns="" id="{D58724B1-9ED1-4834-830E-2370EE6671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5197" y="761999"/>
            <a:ext cx="4699003" cy="1442915"/>
          </a:xfrm>
          <a:prstGeom prst="rect">
            <a:avLst/>
          </a:prstGeom>
        </p:spPr>
      </p:pic>
      <p:pic>
        <p:nvPicPr>
          <p:cNvPr id="15" name="Picture 5">
            <a:extLst>
              <a:ext uri="{FF2B5EF4-FFF2-40B4-BE49-F238E27FC236}">
                <a16:creationId xmlns:a16="http://schemas.microsoft.com/office/drawing/2014/main" xmlns="" id="{2C453CB4-C311-46FC-A4EA-924C093BB178}"/>
              </a:ext>
            </a:extLst>
          </p:cNvPr>
          <p:cNvPicPr>
            <a:picLocks noChangeAspect="1" noChangeArrowheads="1"/>
          </p:cNvPicPr>
          <p:nvPr/>
        </p:nvPicPr>
        <p:blipFill>
          <a:blip r:embed="rId5" cstate="print"/>
          <a:srcRect/>
          <a:stretch>
            <a:fillRect/>
          </a:stretch>
        </p:blipFill>
        <p:spPr bwMode="auto">
          <a:xfrm>
            <a:off x="5304354" y="2470150"/>
            <a:ext cx="3800475" cy="4006850"/>
          </a:xfrm>
          <a:prstGeom prst="rect">
            <a:avLst/>
          </a:prstGeom>
          <a:noFill/>
          <a:ln w="9525">
            <a:noFill/>
            <a:miter lim="800000"/>
            <a:headEnd/>
            <a:tailEnd/>
          </a:ln>
        </p:spPr>
      </p:pic>
      <p:sp>
        <p:nvSpPr>
          <p:cNvPr id="16" name="Freccia in giù 15">
            <a:extLst>
              <a:ext uri="{FF2B5EF4-FFF2-40B4-BE49-F238E27FC236}">
                <a16:creationId xmlns:a16="http://schemas.microsoft.com/office/drawing/2014/main" xmlns="" id="{59DE1578-D89F-4001-B65A-5B30EAAF1838}"/>
              </a:ext>
            </a:extLst>
          </p:cNvPr>
          <p:cNvSpPr/>
          <p:nvPr/>
        </p:nvSpPr>
        <p:spPr>
          <a:xfrm>
            <a:off x="6528316" y="2470150"/>
            <a:ext cx="215900" cy="14287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CasellaDiTesto 16">
            <a:extLst>
              <a:ext uri="{FF2B5EF4-FFF2-40B4-BE49-F238E27FC236}">
                <a16:creationId xmlns:a16="http://schemas.microsoft.com/office/drawing/2014/main" xmlns="" id="{3B215D89-599B-4D68-95ED-A1E2FF8E6B1D}"/>
              </a:ext>
            </a:extLst>
          </p:cNvPr>
          <p:cNvSpPr txBox="1"/>
          <p:nvPr/>
        </p:nvSpPr>
        <p:spPr>
          <a:xfrm>
            <a:off x="4775197" y="2183644"/>
            <a:ext cx="3816350" cy="307777"/>
          </a:xfrm>
          <a:prstGeom prst="rect">
            <a:avLst/>
          </a:prstGeom>
          <a:noFill/>
        </p:spPr>
        <p:txBody>
          <a:bodyPr>
            <a:spAutoFit/>
          </a:bodyPr>
          <a:lstStyle/>
          <a:p>
            <a:pPr algn="ctr">
              <a:defRPr/>
            </a:pPr>
            <a:r>
              <a:rPr lang="it-IT" sz="1400" b="1" dirty="0">
                <a:solidFill>
                  <a:srgbClr val="00B050"/>
                </a:solidFill>
              </a:rPr>
              <a:t>AVOIDANCE MANEUVER  INITIATED</a:t>
            </a:r>
          </a:p>
        </p:txBody>
      </p:sp>
    </p:spTree>
    <p:extLst>
      <p:ext uri="{BB962C8B-B14F-4D97-AF65-F5344CB8AC3E}">
        <p14:creationId xmlns:p14="http://schemas.microsoft.com/office/powerpoint/2010/main" val="2447093015"/>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28E0B954-7CD0-4787-834A-E81A2E399A3D}"/>
              </a:ext>
            </a:extLst>
          </p:cNvPr>
          <p:cNvSpPr>
            <a:spLocks noGrp="1"/>
          </p:cNvSpPr>
          <p:nvPr>
            <p:ph idx="1"/>
          </p:nvPr>
        </p:nvSpPr>
        <p:spPr/>
        <p:txBody>
          <a:bodyPr/>
          <a:lstStyle/>
          <a:p>
            <a:endParaRPr lang="it-IT"/>
          </a:p>
        </p:txBody>
      </p:sp>
      <p:sp>
        <p:nvSpPr>
          <p:cNvPr id="3" name="Titolo 2">
            <a:extLst>
              <a:ext uri="{FF2B5EF4-FFF2-40B4-BE49-F238E27FC236}">
                <a16:creationId xmlns:a16="http://schemas.microsoft.com/office/drawing/2014/main" xmlns="" id="{9C289B7A-ECC0-4847-AC4C-FF5AD0997115}"/>
              </a:ext>
            </a:extLst>
          </p:cNvPr>
          <p:cNvSpPr>
            <a:spLocks noGrp="1"/>
          </p:cNvSpPr>
          <p:nvPr>
            <p:ph type="title"/>
          </p:nvPr>
        </p:nvSpPr>
        <p:spPr/>
        <p:txBody>
          <a:bodyPr/>
          <a:lstStyle/>
          <a:p>
            <a:r>
              <a:rPr lang="it-IT" dirty="0" err="1"/>
              <a:t>Sense</a:t>
            </a:r>
            <a:r>
              <a:rPr lang="it-IT" dirty="0"/>
              <a:t> and </a:t>
            </a:r>
            <a:r>
              <a:rPr lang="it-IT" dirty="0" err="1"/>
              <a:t>Avoid</a:t>
            </a:r>
            <a:r>
              <a:rPr lang="it-IT" dirty="0"/>
              <a:t> – Flight </a:t>
            </a:r>
            <a:r>
              <a:rPr lang="it-IT" dirty="0" err="1"/>
              <a:t>Results</a:t>
            </a:r>
            <a:endParaRPr lang="it-IT" dirty="0"/>
          </a:p>
        </p:txBody>
      </p:sp>
      <p:pic>
        <p:nvPicPr>
          <p:cNvPr id="4" name="multisensortracking_GPS52080to52109_flight9jun2010">
            <a:hlinkClick r:id="" action="ppaction://media"/>
            <a:extLst>
              <a:ext uri="{FF2B5EF4-FFF2-40B4-BE49-F238E27FC236}">
                <a16:creationId xmlns:a16="http://schemas.microsoft.com/office/drawing/2014/main" xmlns="" id="{CABB60C1-1CDB-491F-B334-91642C3C3C0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49" r="1537"/>
          <a:stretch/>
        </p:blipFill>
        <p:spPr bwMode="auto">
          <a:xfrm>
            <a:off x="-5556" y="756518"/>
            <a:ext cx="9906000" cy="572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665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olo 2">
            <a:extLst>
              <a:ext uri="{FF2B5EF4-FFF2-40B4-BE49-F238E27FC236}">
                <a16:creationId xmlns:a16="http://schemas.microsoft.com/office/drawing/2014/main" xmlns="" id="{E34D82EF-5E47-4D97-8BAA-18D58E83D192}"/>
              </a:ext>
            </a:extLst>
          </p:cNvPr>
          <p:cNvSpPr>
            <a:spLocks noGrp="1" noChangeArrowheads="1"/>
          </p:cNvSpPr>
          <p:nvPr>
            <p:ph type="title"/>
          </p:nvPr>
        </p:nvSpPr>
        <p:spPr/>
        <p:txBody>
          <a:bodyPr/>
          <a:lstStyle/>
          <a:p>
            <a:r>
              <a:rPr lang="it-IT" dirty="0" err="1"/>
              <a:t>Sense</a:t>
            </a:r>
            <a:r>
              <a:rPr lang="it-IT" dirty="0"/>
              <a:t> and </a:t>
            </a:r>
            <a:r>
              <a:rPr lang="it-IT" dirty="0" err="1"/>
              <a:t>Avoid</a:t>
            </a:r>
            <a:r>
              <a:rPr lang="it-IT" dirty="0"/>
              <a:t> </a:t>
            </a:r>
            <a:endParaRPr lang="en-US" altLang="it-IT" dirty="0"/>
          </a:p>
        </p:txBody>
      </p:sp>
      <p:sp>
        <p:nvSpPr>
          <p:cNvPr id="19" name="Freccia a destra 18">
            <a:extLst>
              <a:ext uri="{FF2B5EF4-FFF2-40B4-BE49-F238E27FC236}">
                <a16:creationId xmlns:a16="http://schemas.microsoft.com/office/drawing/2014/main" xmlns="" id="{4D760217-B9FA-419E-BC4D-5D379B956F73}"/>
              </a:ext>
            </a:extLst>
          </p:cNvPr>
          <p:cNvSpPr/>
          <p:nvPr/>
        </p:nvSpPr>
        <p:spPr bwMode="auto">
          <a:xfrm>
            <a:off x="-3387365" y="5259386"/>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15000"/>
              </a:lnSpc>
              <a:spcBef>
                <a:spcPct val="10000"/>
              </a:spcBef>
              <a:spcAft>
                <a:spcPct val="10000"/>
              </a:spcAft>
              <a:buClrTx/>
              <a:buSzTx/>
              <a:buFontTx/>
              <a:buNone/>
              <a:tabLst/>
              <a:defRPr/>
            </a:pPr>
            <a:endParaRPr kumimoji="0" lang="it-IT" sz="2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endParaRPr>
          </a:p>
        </p:txBody>
      </p:sp>
      <p:sp>
        <p:nvSpPr>
          <p:cNvPr id="23" name="Freccia a destra 22">
            <a:extLst>
              <a:ext uri="{FF2B5EF4-FFF2-40B4-BE49-F238E27FC236}">
                <a16:creationId xmlns:a16="http://schemas.microsoft.com/office/drawing/2014/main" xmlns="" id="{CC0539FE-BB8E-4F90-82DF-2E2EE86F8470}"/>
              </a:ext>
            </a:extLst>
          </p:cNvPr>
          <p:cNvSpPr/>
          <p:nvPr/>
        </p:nvSpPr>
        <p:spPr bwMode="auto">
          <a:xfrm>
            <a:off x="1687395" y="2150189"/>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15000"/>
              </a:lnSpc>
              <a:spcBef>
                <a:spcPct val="10000"/>
              </a:spcBef>
              <a:spcAft>
                <a:spcPct val="10000"/>
              </a:spcAft>
              <a:buClrTx/>
              <a:buSzTx/>
              <a:buFontTx/>
              <a:buNone/>
              <a:tabLst/>
              <a:defRPr/>
            </a:pPr>
            <a:endParaRPr kumimoji="0" lang="it-IT" sz="2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endParaRPr>
          </a:p>
        </p:txBody>
      </p:sp>
      <p:pic>
        <p:nvPicPr>
          <p:cNvPr id="9" name="Immagine 8" descr="COVER_DEC2008.jpg">
            <a:extLst>
              <a:ext uri="{FF2B5EF4-FFF2-40B4-BE49-F238E27FC236}">
                <a16:creationId xmlns:a16="http://schemas.microsoft.com/office/drawing/2014/main" xmlns="" id="{DAD426A6-706E-41F5-90CD-326D2CD14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027" y="744282"/>
            <a:ext cx="4422154" cy="5762842"/>
          </a:xfrm>
          <a:prstGeom prst="rect">
            <a:avLst/>
          </a:prstGeom>
        </p:spPr>
      </p:pic>
      <p:pic>
        <p:nvPicPr>
          <p:cNvPr id="10" name="Immagine 9" descr="Pagine da Information&amp;LogisticsSystems1.jpg">
            <a:extLst>
              <a:ext uri="{FF2B5EF4-FFF2-40B4-BE49-F238E27FC236}">
                <a16:creationId xmlns:a16="http://schemas.microsoft.com/office/drawing/2014/main" xmlns="" id="{45BAAAC6-AFA0-40AF-868E-FB79252C0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1589" y="744282"/>
            <a:ext cx="4304476" cy="5762842"/>
          </a:xfrm>
          <a:prstGeom prst="rect">
            <a:avLst/>
          </a:prstGeom>
        </p:spPr>
      </p:pic>
    </p:spTree>
    <p:extLst>
      <p:ext uri="{BB962C8B-B14F-4D97-AF65-F5344CB8AC3E}">
        <p14:creationId xmlns:p14="http://schemas.microsoft.com/office/powerpoint/2010/main" val="3328350070"/>
      </p:ext>
    </p:extLst>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olo 2">
            <a:extLst>
              <a:ext uri="{FF2B5EF4-FFF2-40B4-BE49-F238E27FC236}">
                <a16:creationId xmlns:a16="http://schemas.microsoft.com/office/drawing/2014/main" xmlns="" id="{E34D82EF-5E47-4D97-8BAA-18D58E83D192}"/>
              </a:ext>
            </a:extLst>
          </p:cNvPr>
          <p:cNvSpPr>
            <a:spLocks noGrp="1" noChangeArrowheads="1"/>
          </p:cNvSpPr>
          <p:nvPr>
            <p:ph type="title"/>
          </p:nvPr>
        </p:nvSpPr>
        <p:spPr/>
        <p:txBody>
          <a:bodyPr/>
          <a:lstStyle/>
          <a:p>
            <a:r>
              <a:rPr lang="it-IT" dirty="0" err="1"/>
              <a:t>Sense</a:t>
            </a:r>
            <a:r>
              <a:rPr lang="it-IT" dirty="0"/>
              <a:t> and </a:t>
            </a:r>
            <a:r>
              <a:rPr lang="it-IT" dirty="0" err="1"/>
              <a:t>Avoid</a:t>
            </a:r>
            <a:r>
              <a:rPr lang="it-IT" dirty="0"/>
              <a:t> </a:t>
            </a:r>
            <a:endParaRPr lang="en-US" altLang="it-IT" dirty="0"/>
          </a:p>
        </p:txBody>
      </p:sp>
      <p:sp>
        <p:nvSpPr>
          <p:cNvPr id="19" name="Freccia a destra 18">
            <a:extLst>
              <a:ext uri="{FF2B5EF4-FFF2-40B4-BE49-F238E27FC236}">
                <a16:creationId xmlns:a16="http://schemas.microsoft.com/office/drawing/2014/main" xmlns="" id="{4D760217-B9FA-419E-BC4D-5D379B956F73}"/>
              </a:ext>
            </a:extLst>
          </p:cNvPr>
          <p:cNvSpPr/>
          <p:nvPr/>
        </p:nvSpPr>
        <p:spPr bwMode="auto">
          <a:xfrm>
            <a:off x="-3387365" y="5259386"/>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15000"/>
              </a:lnSpc>
              <a:spcBef>
                <a:spcPct val="10000"/>
              </a:spcBef>
              <a:spcAft>
                <a:spcPct val="10000"/>
              </a:spcAft>
              <a:buClrTx/>
              <a:buSzTx/>
              <a:buFontTx/>
              <a:buNone/>
              <a:tabLst/>
              <a:defRPr/>
            </a:pPr>
            <a:endParaRPr kumimoji="0" lang="it-IT" sz="2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endParaRPr>
          </a:p>
        </p:txBody>
      </p:sp>
      <p:sp>
        <p:nvSpPr>
          <p:cNvPr id="23" name="Freccia a destra 22">
            <a:extLst>
              <a:ext uri="{FF2B5EF4-FFF2-40B4-BE49-F238E27FC236}">
                <a16:creationId xmlns:a16="http://schemas.microsoft.com/office/drawing/2014/main" xmlns="" id="{CC0539FE-BB8E-4F90-82DF-2E2EE86F8470}"/>
              </a:ext>
            </a:extLst>
          </p:cNvPr>
          <p:cNvSpPr/>
          <p:nvPr/>
        </p:nvSpPr>
        <p:spPr bwMode="auto">
          <a:xfrm>
            <a:off x="1687395" y="2150189"/>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15000"/>
              </a:lnSpc>
              <a:spcBef>
                <a:spcPct val="10000"/>
              </a:spcBef>
              <a:spcAft>
                <a:spcPct val="10000"/>
              </a:spcAft>
              <a:buClrTx/>
              <a:buSzTx/>
              <a:buFontTx/>
              <a:buNone/>
              <a:tabLst/>
              <a:defRPr/>
            </a:pPr>
            <a:endParaRPr kumimoji="0" lang="it-IT" sz="2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rebuchet MS" pitchFamily="34" charset="0"/>
              <a:ea typeface="+mn-ea"/>
              <a:cs typeface="+mn-cs"/>
            </a:endParaRPr>
          </a:p>
        </p:txBody>
      </p:sp>
      <p:pic>
        <p:nvPicPr>
          <p:cNvPr id="5" name="Immagine 4" descr="Aerospace and Electronic Systems Magazine July 2016 copertina.jpg">
            <a:extLst>
              <a:ext uri="{FF2B5EF4-FFF2-40B4-BE49-F238E27FC236}">
                <a16:creationId xmlns:a16="http://schemas.microsoft.com/office/drawing/2014/main" xmlns="" id="{5E0974E9-F70F-4489-840B-DB0439DF4C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0254" y="752314"/>
            <a:ext cx="4448457" cy="5722918"/>
          </a:xfrm>
          <a:prstGeom prst="rect">
            <a:avLst/>
          </a:prstGeom>
        </p:spPr>
      </p:pic>
    </p:spTree>
    <p:extLst>
      <p:ext uri="{BB962C8B-B14F-4D97-AF65-F5344CB8AC3E}">
        <p14:creationId xmlns:p14="http://schemas.microsoft.com/office/powerpoint/2010/main" val="4154922995"/>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1899339B-7E57-4F65-8AEE-D4DC5D3F6868}"/>
              </a:ext>
            </a:extLst>
          </p:cNvPr>
          <p:cNvSpPr>
            <a:spLocks noGrp="1"/>
          </p:cNvSpPr>
          <p:nvPr>
            <p:ph type="title"/>
          </p:nvPr>
        </p:nvSpPr>
        <p:spPr/>
        <p:txBody>
          <a:bodyPr/>
          <a:lstStyle/>
          <a:p>
            <a:r>
              <a:rPr lang="it-IT" dirty="0"/>
              <a:t>UNINA-DII </a:t>
            </a:r>
            <a:r>
              <a:rPr lang="it-IT" dirty="0" err="1"/>
              <a:t>Aerospace</a:t>
            </a:r>
            <a:r>
              <a:rPr lang="it-IT" dirty="0"/>
              <a:t> System Team – National Placement</a:t>
            </a:r>
            <a:endParaRPr lang="en-US" dirty="0"/>
          </a:p>
        </p:txBody>
      </p:sp>
      <p:sp>
        <p:nvSpPr>
          <p:cNvPr id="8" name="Rettangolo 7">
            <a:extLst>
              <a:ext uri="{FF2B5EF4-FFF2-40B4-BE49-F238E27FC236}">
                <a16:creationId xmlns:a16="http://schemas.microsoft.com/office/drawing/2014/main" xmlns="" id="{84EAC37E-A4F7-4AC9-A5EB-1E1FD6255DB8}"/>
              </a:ext>
            </a:extLst>
          </p:cNvPr>
          <p:cNvSpPr/>
          <p:nvPr/>
        </p:nvSpPr>
        <p:spPr>
          <a:xfrm>
            <a:off x="678217" y="850924"/>
            <a:ext cx="8549566" cy="1569660"/>
          </a:xfrm>
          <a:prstGeom prst="rect">
            <a:avLst/>
          </a:prstGeom>
          <a:solidFill>
            <a:schemeClr val="bg1"/>
          </a:solidFill>
          <a:ln>
            <a:solidFill>
              <a:srgbClr val="000099"/>
            </a:solidFill>
          </a:ln>
        </p:spPr>
        <p:txBody>
          <a:bodyPr wrap="square">
            <a:spAutoFit/>
          </a:bodyPr>
          <a:lstStyle/>
          <a:p>
            <a:pPr algn="ctr">
              <a:spcBef>
                <a:spcPts val="1000"/>
              </a:spcBef>
              <a:buFontTx/>
              <a:buNone/>
            </a:pPr>
            <a:r>
              <a:rPr lang="en-US" sz="1600" dirty="0">
                <a:solidFill>
                  <a:srgbClr val="000099"/>
                </a:solidFill>
              </a:rPr>
              <a:t>The disciplinary scientific sector ING-IND/05 Aerospace Plants and Systems (classification of the Italian Ministry of University and Research,) at the University of Naples Federico II was in the first position of the ranking among all Italian universities where it is present both in the 2004-2010 VQR (Quality Assessment of Research) and the 2011-2014 VQR conducted by ANVUR (Italian National Agency for Evaluation of the University System and of Research). Results for 2015-2019 VQR shall be issued next year.</a:t>
            </a:r>
            <a:endParaRPr lang="en-US" altLang="en-US" sz="1600" b="1" i="1" dirty="0">
              <a:solidFill>
                <a:srgbClr val="000099"/>
              </a:solidFill>
            </a:endParaRPr>
          </a:p>
        </p:txBody>
      </p:sp>
      <p:pic>
        <p:nvPicPr>
          <p:cNvPr id="2" name="Immagine 1">
            <a:extLst>
              <a:ext uri="{FF2B5EF4-FFF2-40B4-BE49-F238E27FC236}">
                <a16:creationId xmlns:a16="http://schemas.microsoft.com/office/drawing/2014/main" xmlns="" id="{9FF8FA3D-35EE-4A69-929A-C5994F44A552}"/>
              </a:ext>
            </a:extLst>
          </p:cNvPr>
          <p:cNvPicPr>
            <a:picLocks noChangeAspect="1"/>
          </p:cNvPicPr>
          <p:nvPr/>
        </p:nvPicPr>
        <p:blipFill>
          <a:blip r:embed="rId3"/>
          <a:stretch>
            <a:fillRect/>
          </a:stretch>
        </p:blipFill>
        <p:spPr>
          <a:xfrm>
            <a:off x="1769993" y="3023023"/>
            <a:ext cx="2164080" cy="1737360"/>
          </a:xfrm>
          <a:prstGeom prst="rect">
            <a:avLst/>
          </a:prstGeom>
        </p:spPr>
      </p:pic>
      <p:pic>
        <p:nvPicPr>
          <p:cNvPr id="5" name="Immagine 4">
            <a:extLst>
              <a:ext uri="{FF2B5EF4-FFF2-40B4-BE49-F238E27FC236}">
                <a16:creationId xmlns:a16="http://schemas.microsoft.com/office/drawing/2014/main" xmlns="" id="{7E4D7304-C0CF-4A9E-A2DF-9B53A3FD5D93}"/>
              </a:ext>
            </a:extLst>
          </p:cNvPr>
          <p:cNvPicPr>
            <a:picLocks noChangeAspect="1"/>
          </p:cNvPicPr>
          <p:nvPr/>
        </p:nvPicPr>
        <p:blipFill>
          <a:blip r:embed="rId4"/>
          <a:stretch>
            <a:fillRect/>
          </a:stretch>
        </p:blipFill>
        <p:spPr>
          <a:xfrm>
            <a:off x="5791856" y="3380390"/>
            <a:ext cx="1889760" cy="1097280"/>
          </a:xfrm>
          <a:prstGeom prst="rect">
            <a:avLst/>
          </a:prstGeom>
        </p:spPr>
      </p:pic>
    </p:spTree>
    <p:extLst>
      <p:ext uri="{BB962C8B-B14F-4D97-AF65-F5344CB8AC3E}">
        <p14:creationId xmlns:p14="http://schemas.microsoft.com/office/powerpoint/2010/main" val="559336627"/>
      </p:ext>
    </p:extLst>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613BF051-D9DD-40AA-8FDD-80925B6961CA}"/>
              </a:ext>
            </a:extLst>
          </p:cNvPr>
          <p:cNvSpPr>
            <a:spLocks noGrp="1"/>
          </p:cNvSpPr>
          <p:nvPr>
            <p:ph idx="1"/>
          </p:nvPr>
        </p:nvSpPr>
        <p:spPr>
          <a:xfrm>
            <a:off x="228600" y="838199"/>
            <a:ext cx="5789612" cy="2367371"/>
          </a:xfrm>
        </p:spPr>
        <p:txBody>
          <a:bodyPr>
            <a:normAutofit fontScale="47500" lnSpcReduction="20000"/>
          </a:bodyPr>
          <a:lstStyle/>
          <a:p>
            <a:pPr marL="396876">
              <a:defRPr/>
            </a:pPr>
            <a:r>
              <a:rPr lang="it-IT" sz="4000" kern="0" dirty="0">
                <a:solidFill>
                  <a:srgbClr val="000099"/>
                </a:solidFill>
                <a:effectLst/>
                <a:latin typeface="Trebuchet MS"/>
              </a:rPr>
              <a:t>Innovative vision-</a:t>
            </a:r>
            <a:r>
              <a:rPr lang="it-IT" sz="4000" kern="0" dirty="0" err="1">
                <a:solidFill>
                  <a:srgbClr val="000099"/>
                </a:solidFill>
                <a:effectLst/>
                <a:latin typeface="Trebuchet MS"/>
              </a:rPr>
              <a:t>based</a:t>
            </a:r>
            <a:r>
              <a:rPr lang="it-IT" sz="4000" kern="0" dirty="0">
                <a:solidFill>
                  <a:srgbClr val="000099"/>
                </a:solidFill>
                <a:effectLst/>
                <a:latin typeface="Trebuchet MS"/>
              </a:rPr>
              <a:t> techniques</a:t>
            </a:r>
            <a:endParaRPr lang="it-IT" sz="4000" dirty="0"/>
          </a:p>
          <a:p>
            <a:pPr marL="396876">
              <a:defRPr/>
            </a:pPr>
            <a:endParaRPr lang="it-IT" sz="4000" dirty="0"/>
          </a:p>
          <a:p>
            <a:pPr marL="396876">
              <a:defRPr/>
            </a:pPr>
            <a:r>
              <a:rPr lang="it-IT" sz="4000" dirty="0"/>
              <a:t>Radar-</a:t>
            </a:r>
            <a:r>
              <a:rPr lang="it-IT" sz="4000" dirty="0" err="1"/>
              <a:t>based</a:t>
            </a:r>
            <a:r>
              <a:rPr lang="it-IT" sz="4000" dirty="0"/>
              <a:t> </a:t>
            </a:r>
            <a:r>
              <a:rPr lang="it-IT" sz="4000" dirty="0" err="1"/>
              <a:t>sense</a:t>
            </a:r>
            <a:r>
              <a:rPr lang="it-IT" sz="4000" dirty="0"/>
              <a:t> and </a:t>
            </a:r>
            <a:r>
              <a:rPr lang="it-IT" sz="4000" dirty="0" err="1"/>
              <a:t>avoid</a:t>
            </a:r>
            <a:r>
              <a:rPr lang="it-IT" sz="4000" dirty="0"/>
              <a:t> with compact </a:t>
            </a:r>
            <a:r>
              <a:rPr lang="it-IT" sz="4000" dirty="0" err="1"/>
              <a:t>radars</a:t>
            </a:r>
            <a:r>
              <a:rPr lang="it-IT" sz="4000" dirty="0"/>
              <a:t> (meta-</a:t>
            </a:r>
            <a:r>
              <a:rPr lang="it-IT" sz="4000" dirty="0" err="1"/>
              <a:t>material</a:t>
            </a:r>
            <a:r>
              <a:rPr lang="it-IT" sz="4000" dirty="0"/>
              <a:t> </a:t>
            </a:r>
            <a:r>
              <a:rPr lang="it-IT" sz="4000" dirty="0" err="1"/>
              <a:t>based</a:t>
            </a:r>
            <a:r>
              <a:rPr lang="it-IT" sz="4000" dirty="0"/>
              <a:t>) </a:t>
            </a:r>
          </a:p>
          <a:p>
            <a:pPr marL="396876">
              <a:defRPr/>
            </a:pPr>
            <a:endParaRPr lang="it-IT" sz="4000" dirty="0"/>
          </a:p>
          <a:p>
            <a:pPr marL="396876">
              <a:defRPr/>
            </a:pPr>
            <a:r>
              <a:rPr lang="it-IT" sz="4000" dirty="0"/>
              <a:t>Radar/EO fusion on small UAS </a:t>
            </a:r>
            <a:endParaRPr lang="it-IT" sz="4000" kern="0" dirty="0">
              <a:solidFill>
                <a:srgbClr val="000099"/>
              </a:solidFill>
              <a:effectLst/>
              <a:latin typeface="Trebuchet MS"/>
            </a:endParaRPr>
          </a:p>
          <a:p>
            <a:pPr marL="55563" indent="0">
              <a:buNone/>
              <a:defRPr/>
            </a:pPr>
            <a:endParaRPr lang="it-IT" sz="4000" u="sng" dirty="0">
              <a:latin typeface="Trebuchet MS"/>
            </a:endParaRPr>
          </a:p>
          <a:p>
            <a:pPr marL="396876">
              <a:defRPr/>
            </a:pPr>
            <a:r>
              <a:rPr lang="it-IT" sz="4000" kern="0" dirty="0" err="1">
                <a:solidFill>
                  <a:srgbClr val="000099"/>
                </a:solidFill>
                <a:effectLst/>
                <a:latin typeface="Trebuchet MS"/>
              </a:rPr>
              <a:t>Emphasis</a:t>
            </a:r>
            <a:r>
              <a:rPr lang="it-IT" sz="4000" kern="0" dirty="0">
                <a:solidFill>
                  <a:srgbClr val="000099"/>
                </a:solidFill>
                <a:effectLst/>
                <a:latin typeface="Trebuchet MS"/>
              </a:rPr>
              <a:t> on </a:t>
            </a:r>
            <a:r>
              <a:rPr lang="it-IT" sz="4000" kern="0" dirty="0" err="1">
                <a:solidFill>
                  <a:srgbClr val="000099"/>
                </a:solidFill>
                <a:effectLst/>
                <a:latin typeface="Trebuchet MS"/>
              </a:rPr>
              <a:t>flying</a:t>
            </a:r>
            <a:r>
              <a:rPr lang="it-IT" sz="4000" kern="0" dirty="0">
                <a:solidFill>
                  <a:srgbClr val="000099"/>
                </a:solidFill>
                <a:effectLst/>
                <a:latin typeface="Trebuchet MS"/>
              </a:rPr>
              <a:t> </a:t>
            </a:r>
            <a:r>
              <a:rPr lang="it-IT" sz="4000" kern="0" dirty="0" err="1">
                <a:solidFill>
                  <a:srgbClr val="000099"/>
                </a:solidFill>
                <a:effectLst/>
                <a:latin typeface="Trebuchet MS"/>
              </a:rPr>
              <a:t>obstacles</a:t>
            </a:r>
            <a:r>
              <a:rPr lang="it-IT" sz="4000" kern="0" dirty="0">
                <a:solidFill>
                  <a:srgbClr val="000099"/>
                </a:solidFill>
                <a:effectLst/>
                <a:latin typeface="Trebuchet MS"/>
              </a:rPr>
              <a:t> </a:t>
            </a:r>
          </a:p>
          <a:p>
            <a:endParaRPr lang="it-IT" dirty="0"/>
          </a:p>
        </p:txBody>
      </p:sp>
      <p:sp>
        <p:nvSpPr>
          <p:cNvPr id="3" name="Titolo 2">
            <a:extLst>
              <a:ext uri="{FF2B5EF4-FFF2-40B4-BE49-F238E27FC236}">
                <a16:creationId xmlns:a16="http://schemas.microsoft.com/office/drawing/2014/main" xmlns="" id="{F3CD9DD7-2DFB-4429-BF0F-30901E7F3095}"/>
              </a:ext>
            </a:extLst>
          </p:cNvPr>
          <p:cNvSpPr>
            <a:spLocks noGrp="1"/>
          </p:cNvSpPr>
          <p:nvPr>
            <p:ph type="title"/>
          </p:nvPr>
        </p:nvSpPr>
        <p:spPr/>
        <p:txBody>
          <a:bodyPr/>
          <a:lstStyle/>
          <a:p>
            <a:r>
              <a:rPr lang="it-IT" dirty="0" err="1"/>
              <a:t>Very</a:t>
            </a:r>
            <a:r>
              <a:rPr lang="it-IT" dirty="0"/>
              <a:t> Low </a:t>
            </a:r>
            <a:r>
              <a:rPr lang="it-IT" dirty="0" err="1"/>
              <a:t>Altitude</a:t>
            </a:r>
            <a:r>
              <a:rPr lang="it-IT" dirty="0"/>
              <a:t> </a:t>
            </a:r>
            <a:r>
              <a:rPr lang="it-IT" dirty="0" err="1"/>
              <a:t>Sense</a:t>
            </a:r>
            <a:r>
              <a:rPr lang="it-IT" dirty="0"/>
              <a:t> and </a:t>
            </a:r>
            <a:r>
              <a:rPr lang="it-IT" dirty="0" err="1"/>
              <a:t>Avoid</a:t>
            </a:r>
            <a:r>
              <a:rPr lang="it-IT" dirty="0"/>
              <a:t> </a:t>
            </a:r>
            <a:br>
              <a:rPr lang="it-IT" dirty="0"/>
            </a:br>
            <a:r>
              <a:rPr lang="it-IT" sz="2000" dirty="0"/>
              <a:t>(Small UAS / Urban Air </a:t>
            </a:r>
            <a:r>
              <a:rPr lang="it-IT" sz="2000" dirty="0" err="1"/>
              <a:t>Mobility</a:t>
            </a:r>
            <a:r>
              <a:rPr lang="it-IT" sz="2000" dirty="0"/>
              <a:t> /Advanced AM)</a:t>
            </a:r>
            <a:endParaRPr lang="it-IT" dirty="0"/>
          </a:p>
        </p:txBody>
      </p:sp>
      <p:pic>
        <p:nvPicPr>
          <p:cNvPr id="6" name="Immagine 5">
            <a:extLst>
              <a:ext uri="{FF2B5EF4-FFF2-40B4-BE49-F238E27FC236}">
                <a16:creationId xmlns:a16="http://schemas.microsoft.com/office/drawing/2014/main" xmlns="" id="{5D6B3C62-DCE9-4300-BE8F-507AB4CC91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4520" y="909228"/>
            <a:ext cx="3384006" cy="2367372"/>
          </a:xfrm>
          <a:prstGeom prst="rect">
            <a:avLst/>
          </a:prstGeom>
        </p:spPr>
      </p:pic>
      <p:pic>
        <p:nvPicPr>
          <p:cNvPr id="7" name="Immagine 6">
            <a:extLst>
              <a:ext uri="{FF2B5EF4-FFF2-40B4-BE49-F238E27FC236}">
                <a16:creationId xmlns:a16="http://schemas.microsoft.com/office/drawing/2014/main" xmlns="" id="{AF7CB3B3-7367-4498-8916-B83B8778CD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4520" y="3316075"/>
            <a:ext cx="3384006" cy="2837361"/>
          </a:xfrm>
          <a:prstGeom prst="rect">
            <a:avLst/>
          </a:prstGeom>
        </p:spPr>
      </p:pic>
      <p:pic>
        <p:nvPicPr>
          <p:cNvPr id="8" name="Immagine 7">
            <a:extLst>
              <a:ext uri="{FF2B5EF4-FFF2-40B4-BE49-F238E27FC236}">
                <a16:creationId xmlns:a16="http://schemas.microsoft.com/office/drawing/2014/main" xmlns="" id="{0F3F2983-D189-4E3B-857B-26C6848827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396" y="3276600"/>
            <a:ext cx="3042110" cy="3022880"/>
          </a:xfrm>
          <a:prstGeom prst="rect">
            <a:avLst/>
          </a:prstGeom>
        </p:spPr>
      </p:pic>
      <p:pic>
        <p:nvPicPr>
          <p:cNvPr id="5" name="Picture 3">
            <a:extLst>
              <a:ext uri="{FF2B5EF4-FFF2-40B4-BE49-F238E27FC236}">
                <a16:creationId xmlns:a16="http://schemas.microsoft.com/office/drawing/2014/main" xmlns="" id="{FAD94B0F-5680-4CFC-8036-AF4003A85F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84834" y="4842132"/>
            <a:ext cx="1884387" cy="12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xmlns="" id="{563A6A31-5B96-4E75-BE03-CFAD87BB063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4834" y="3429000"/>
            <a:ext cx="1933662" cy="126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37753"/>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5F660FF5-C7EF-4721-8FD2-F8C855847A85}"/>
              </a:ext>
            </a:extLst>
          </p:cNvPr>
          <p:cNvSpPr>
            <a:spLocks noGrp="1"/>
          </p:cNvSpPr>
          <p:nvPr>
            <p:ph idx="1"/>
          </p:nvPr>
        </p:nvSpPr>
        <p:spPr>
          <a:xfrm>
            <a:off x="228599" y="838200"/>
            <a:ext cx="9364133" cy="5638800"/>
          </a:xfrm>
        </p:spPr>
        <p:txBody>
          <a:bodyPr>
            <a:normAutofit fontScale="77500" lnSpcReduction="20000"/>
          </a:bodyPr>
          <a:lstStyle/>
          <a:p>
            <a:r>
              <a:rPr lang="en-US" dirty="0"/>
              <a:t>Cooperative planning, guidance, and navigation to overcome single vehicle limits in small UAS / low altitude applications</a:t>
            </a:r>
          </a:p>
          <a:p>
            <a:endParaRPr lang="en-US" dirty="0"/>
          </a:p>
          <a:p>
            <a:r>
              <a:rPr lang="en-US" dirty="0"/>
              <a:t>Focus on outdoor missions</a:t>
            </a:r>
          </a:p>
          <a:p>
            <a:endParaRPr lang="en-US" dirty="0"/>
          </a:p>
          <a:p>
            <a:r>
              <a:rPr lang="en-US" dirty="0"/>
              <a:t>Integrated approach, several (interconnected) research paths: </a:t>
            </a:r>
          </a:p>
          <a:p>
            <a:endParaRPr lang="en-US" dirty="0"/>
          </a:p>
          <a:p>
            <a:pPr lvl="1"/>
            <a:r>
              <a:rPr lang="en-US" dirty="0"/>
              <a:t>Improvement of navigation performance (attitude) under good GNSS coverage</a:t>
            </a:r>
          </a:p>
          <a:p>
            <a:pPr lvl="1"/>
            <a:r>
              <a:rPr lang="en-US" dirty="0"/>
              <a:t>Improvement of navigation performance in GNSS challenging environments</a:t>
            </a:r>
          </a:p>
          <a:p>
            <a:pPr lvl="1"/>
            <a:r>
              <a:rPr lang="en-US" dirty="0"/>
              <a:t>Cooperative guidance </a:t>
            </a:r>
          </a:p>
          <a:p>
            <a:pPr lvl="1"/>
            <a:r>
              <a:rPr lang="en-US" dirty="0"/>
              <a:t>Relative (visual) sensing</a:t>
            </a:r>
          </a:p>
          <a:p>
            <a:pPr lvl="1"/>
            <a:r>
              <a:rPr lang="en-US" dirty="0"/>
              <a:t>(Multi-UAV) navigation aware path planning</a:t>
            </a:r>
          </a:p>
          <a:p>
            <a:pPr lvl="2"/>
            <a:r>
              <a:rPr lang="en-US" dirty="0"/>
              <a:t>To enable formation flight when needed</a:t>
            </a:r>
          </a:p>
          <a:p>
            <a:pPr lvl="2"/>
            <a:r>
              <a:rPr lang="en-US" dirty="0"/>
              <a:t>To optimize task assignment also in the case of heterogeneous fleets (link with U-Space/UTM)</a:t>
            </a:r>
          </a:p>
          <a:p>
            <a:endParaRPr lang="it-IT" dirty="0"/>
          </a:p>
        </p:txBody>
      </p:sp>
      <p:sp>
        <p:nvSpPr>
          <p:cNvPr id="3" name="Titolo 2">
            <a:extLst>
              <a:ext uri="{FF2B5EF4-FFF2-40B4-BE49-F238E27FC236}">
                <a16:creationId xmlns:a16="http://schemas.microsoft.com/office/drawing/2014/main" xmlns="" id="{7A31B57E-2E49-472F-88A8-05B646F2C69A}"/>
              </a:ext>
            </a:extLst>
          </p:cNvPr>
          <p:cNvSpPr>
            <a:spLocks noGrp="1"/>
          </p:cNvSpPr>
          <p:nvPr>
            <p:ph type="title"/>
          </p:nvPr>
        </p:nvSpPr>
        <p:spPr/>
        <p:txBody>
          <a:bodyPr/>
          <a:lstStyle/>
          <a:p>
            <a:r>
              <a:rPr lang="it-IT" dirty="0"/>
              <a:t>GNC for cooperative multi-UAV systems</a:t>
            </a:r>
          </a:p>
        </p:txBody>
      </p:sp>
    </p:spTree>
    <p:extLst>
      <p:ext uri="{BB962C8B-B14F-4D97-AF65-F5344CB8AC3E}">
        <p14:creationId xmlns:p14="http://schemas.microsoft.com/office/powerpoint/2010/main" val="948834487"/>
      </p:ext>
    </p:extLst>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9FCC37FD-1A3C-4194-98AD-FFB11F1D9508}"/>
              </a:ext>
            </a:extLst>
          </p:cNvPr>
          <p:cNvSpPr>
            <a:spLocks noGrp="1"/>
          </p:cNvSpPr>
          <p:nvPr>
            <p:ph idx="1"/>
          </p:nvPr>
        </p:nvSpPr>
        <p:spPr>
          <a:xfrm>
            <a:off x="359834" y="1094676"/>
            <a:ext cx="9437688" cy="360000"/>
          </a:xfrm>
        </p:spPr>
        <p:txBody>
          <a:bodyPr>
            <a:normAutofit fontScale="92500" lnSpcReduction="10000"/>
          </a:bodyPr>
          <a:lstStyle/>
          <a:p>
            <a:r>
              <a:rPr lang="it-IT" sz="2000" dirty="0"/>
              <a:t>Radar-</a:t>
            </a:r>
            <a:r>
              <a:rPr lang="it-IT" sz="2000" dirty="0" err="1"/>
              <a:t>aided</a:t>
            </a:r>
            <a:r>
              <a:rPr lang="it-IT" sz="2000" dirty="0"/>
              <a:t> </a:t>
            </a:r>
            <a:r>
              <a:rPr lang="it-IT" sz="2000" dirty="0" err="1"/>
              <a:t>odometry</a:t>
            </a:r>
            <a:r>
              <a:rPr lang="it-IT" sz="2000" dirty="0"/>
              <a:t> and </a:t>
            </a:r>
            <a:r>
              <a:rPr lang="it-IT" sz="2000" dirty="0" err="1"/>
              <a:t>navigation</a:t>
            </a:r>
            <a:endParaRPr lang="it-IT" sz="2000" dirty="0"/>
          </a:p>
        </p:txBody>
      </p:sp>
      <p:sp>
        <p:nvSpPr>
          <p:cNvPr id="3" name="Titolo 2">
            <a:extLst>
              <a:ext uri="{FF2B5EF4-FFF2-40B4-BE49-F238E27FC236}">
                <a16:creationId xmlns:a16="http://schemas.microsoft.com/office/drawing/2014/main" xmlns="" id="{7951796E-6187-4061-AC5B-DA7D187742DC}"/>
              </a:ext>
            </a:extLst>
          </p:cNvPr>
          <p:cNvSpPr>
            <a:spLocks noGrp="1"/>
          </p:cNvSpPr>
          <p:nvPr>
            <p:ph type="title"/>
          </p:nvPr>
        </p:nvSpPr>
        <p:spPr/>
        <p:txBody>
          <a:bodyPr/>
          <a:lstStyle/>
          <a:p>
            <a:r>
              <a:rPr lang="it-IT" dirty="0"/>
              <a:t>Ultralight radar for small UAS / UAM</a:t>
            </a:r>
          </a:p>
        </p:txBody>
      </p:sp>
      <p:pic>
        <p:nvPicPr>
          <p:cNvPr id="4" name="Immagine 3" descr="DSC_0017">
            <a:extLst>
              <a:ext uri="{FF2B5EF4-FFF2-40B4-BE49-F238E27FC236}">
                <a16:creationId xmlns:a16="http://schemas.microsoft.com/office/drawing/2014/main" xmlns="" id="{9BFEB69E-30AF-47F2-AD32-98A141F5DB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59834" y="1805469"/>
            <a:ext cx="2483724" cy="1745651"/>
          </a:xfrm>
          <a:prstGeom prst="rect">
            <a:avLst/>
          </a:prstGeom>
          <a:noFill/>
          <a:ln>
            <a:noFill/>
          </a:ln>
          <a:extLst>
            <a:ext uri="{53640926-AAD7-44d8-BBD7-CCE9431645EC}">
              <a14:shadowObscured xmlns:a14="http://schemas.microsoft.com/office/drawing/2010/main"/>
            </a:ext>
          </a:extLst>
        </p:spPr>
      </p:pic>
      <p:sp>
        <p:nvSpPr>
          <p:cNvPr id="5" name="Freccia a destra 4">
            <a:extLst>
              <a:ext uri="{FF2B5EF4-FFF2-40B4-BE49-F238E27FC236}">
                <a16:creationId xmlns:a16="http://schemas.microsoft.com/office/drawing/2014/main" xmlns="" id="{5E0A90AC-525C-4DCF-95D8-19FFBCBA0B05}"/>
              </a:ext>
            </a:extLst>
          </p:cNvPr>
          <p:cNvSpPr/>
          <p:nvPr/>
        </p:nvSpPr>
        <p:spPr bwMode="auto">
          <a:xfrm>
            <a:off x="6309512" y="2474936"/>
            <a:ext cx="668681" cy="360000"/>
          </a:xfrm>
          <a:prstGeom prst="rightArrow">
            <a:avLst/>
          </a:prstGeom>
          <a:solidFill>
            <a:schemeClr val="accent2"/>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en-US"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pic>
        <p:nvPicPr>
          <p:cNvPr id="7" name="Immagine 6" descr="gpsodo_acerra">
            <a:extLst>
              <a:ext uri="{FF2B5EF4-FFF2-40B4-BE49-F238E27FC236}">
                <a16:creationId xmlns:a16="http://schemas.microsoft.com/office/drawing/2014/main" xmlns="" id="{7DFDFDD0-B250-4A3B-9232-4A41C1E59FD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61006" y="1845058"/>
            <a:ext cx="1572023" cy="1825242"/>
          </a:xfrm>
          <a:prstGeom prst="rect">
            <a:avLst/>
          </a:prstGeom>
          <a:noFill/>
          <a:ln>
            <a:noFill/>
          </a:ln>
        </p:spPr>
      </p:pic>
      <p:sp>
        <p:nvSpPr>
          <p:cNvPr id="8" name="Rettangolo 7">
            <a:extLst>
              <a:ext uri="{FF2B5EF4-FFF2-40B4-BE49-F238E27FC236}">
                <a16:creationId xmlns:a16="http://schemas.microsoft.com/office/drawing/2014/main" xmlns="" id="{20358947-194E-4D14-98A1-E8DCF4C6048C}"/>
              </a:ext>
            </a:extLst>
          </p:cNvPr>
          <p:cNvSpPr/>
          <p:nvPr/>
        </p:nvSpPr>
        <p:spPr>
          <a:xfrm>
            <a:off x="7195183" y="1538769"/>
            <a:ext cx="1984839" cy="307777"/>
          </a:xfrm>
          <a:prstGeom prst="rect">
            <a:avLst/>
          </a:prstGeom>
        </p:spPr>
        <p:txBody>
          <a:bodyPr wrap="none">
            <a:spAutoFit/>
          </a:bodyPr>
          <a:lstStyle/>
          <a:p>
            <a:r>
              <a:rPr lang="it-IT" sz="1400" kern="0" dirty="0" err="1">
                <a:solidFill>
                  <a:srgbClr val="000099"/>
                </a:solidFill>
                <a:effectLst/>
              </a:rPr>
              <a:t>Estimated</a:t>
            </a:r>
            <a:r>
              <a:rPr lang="it-IT" sz="1400" kern="0" dirty="0">
                <a:solidFill>
                  <a:srgbClr val="000099"/>
                </a:solidFill>
                <a:effectLst/>
              </a:rPr>
              <a:t> UAV </a:t>
            </a:r>
            <a:r>
              <a:rPr lang="it-IT" sz="1400" kern="0" dirty="0" err="1">
                <a:solidFill>
                  <a:srgbClr val="000099"/>
                </a:solidFill>
                <a:effectLst/>
              </a:rPr>
              <a:t>motion</a:t>
            </a:r>
            <a:endParaRPr lang="it-IT" sz="1400" dirty="0"/>
          </a:p>
        </p:txBody>
      </p:sp>
      <p:pic>
        <p:nvPicPr>
          <p:cNvPr id="10" name="Immagine 9">
            <a:extLst>
              <a:ext uri="{FF2B5EF4-FFF2-40B4-BE49-F238E27FC236}">
                <a16:creationId xmlns:a16="http://schemas.microsoft.com/office/drawing/2014/main" xmlns="" id="{50D3AF66-D8F9-430F-9ECE-6AC75DFBF2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5558" y="2043451"/>
            <a:ext cx="2986575" cy="1328492"/>
          </a:xfrm>
          <a:prstGeom prst="rect">
            <a:avLst/>
          </a:prstGeom>
        </p:spPr>
      </p:pic>
      <p:sp>
        <p:nvSpPr>
          <p:cNvPr id="11" name="Rettangolo 10">
            <a:extLst>
              <a:ext uri="{FF2B5EF4-FFF2-40B4-BE49-F238E27FC236}">
                <a16:creationId xmlns:a16="http://schemas.microsoft.com/office/drawing/2014/main" xmlns="" id="{DEDF7E43-075D-46F1-89BF-B30F34E8D4A1}"/>
              </a:ext>
            </a:extLst>
          </p:cNvPr>
          <p:cNvSpPr/>
          <p:nvPr/>
        </p:nvSpPr>
        <p:spPr>
          <a:xfrm>
            <a:off x="4044976" y="1651581"/>
            <a:ext cx="1200659" cy="307777"/>
          </a:xfrm>
          <a:prstGeom prst="rect">
            <a:avLst/>
          </a:prstGeom>
        </p:spPr>
        <p:txBody>
          <a:bodyPr wrap="square">
            <a:spAutoFit/>
          </a:bodyPr>
          <a:lstStyle/>
          <a:p>
            <a:r>
              <a:rPr lang="it-IT" sz="1400" kern="0" dirty="0" err="1">
                <a:solidFill>
                  <a:srgbClr val="000099"/>
                </a:solidFill>
                <a:effectLst/>
              </a:rPr>
              <a:t>Raw</a:t>
            </a:r>
            <a:r>
              <a:rPr lang="it-IT" sz="1400" kern="0" dirty="0">
                <a:solidFill>
                  <a:srgbClr val="000099"/>
                </a:solidFill>
                <a:effectLst/>
              </a:rPr>
              <a:t> data</a:t>
            </a:r>
            <a:endParaRPr lang="it-IT" sz="1400" dirty="0"/>
          </a:p>
        </p:txBody>
      </p:sp>
      <p:sp>
        <p:nvSpPr>
          <p:cNvPr id="12" name="Segnaposto contenuto 1">
            <a:extLst>
              <a:ext uri="{FF2B5EF4-FFF2-40B4-BE49-F238E27FC236}">
                <a16:creationId xmlns:a16="http://schemas.microsoft.com/office/drawing/2014/main" xmlns="" id="{8B2D51FD-A265-4733-9051-2E048D853D34}"/>
              </a:ext>
            </a:extLst>
          </p:cNvPr>
          <p:cNvSpPr txBox="1">
            <a:spLocks/>
          </p:cNvSpPr>
          <p:nvPr/>
        </p:nvSpPr>
        <p:spPr bwMode="auto">
          <a:xfrm>
            <a:off x="314828" y="3681489"/>
            <a:ext cx="943768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normAutofit fontScale="55000" lnSpcReduction="20000"/>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r>
              <a:rPr lang="it-IT" sz="3500" dirty="0">
                <a:solidFill>
                  <a:srgbClr val="000099"/>
                </a:solidFill>
              </a:rPr>
              <a:t>Surface/sub-</a:t>
            </a:r>
            <a:r>
              <a:rPr lang="it-IT" sz="3500" dirty="0" err="1">
                <a:solidFill>
                  <a:srgbClr val="000099"/>
                </a:solidFill>
              </a:rPr>
              <a:t>surface</a:t>
            </a:r>
            <a:r>
              <a:rPr lang="it-IT" sz="3500" dirty="0">
                <a:solidFill>
                  <a:srgbClr val="000099"/>
                </a:solidFill>
              </a:rPr>
              <a:t> radar imaging via </a:t>
            </a:r>
            <a:r>
              <a:rPr lang="it-IT" sz="3500" dirty="0" err="1">
                <a:solidFill>
                  <a:srgbClr val="000099"/>
                </a:solidFill>
              </a:rPr>
              <a:t>tomographic</a:t>
            </a:r>
            <a:r>
              <a:rPr lang="it-IT" sz="3500" dirty="0">
                <a:solidFill>
                  <a:srgbClr val="000099"/>
                </a:solidFill>
              </a:rPr>
              <a:t> techniques </a:t>
            </a:r>
          </a:p>
          <a:p>
            <a:pPr marL="0" indent="0">
              <a:buNone/>
            </a:pPr>
            <a:r>
              <a:rPr lang="it-IT" dirty="0">
                <a:solidFill>
                  <a:srgbClr val="000099"/>
                </a:solidFill>
              </a:rPr>
              <a:t>	</a:t>
            </a:r>
            <a:r>
              <a:rPr lang="it-IT" sz="2900" dirty="0">
                <a:solidFill>
                  <a:srgbClr val="000099"/>
                </a:solidFill>
              </a:rPr>
              <a:t>(</a:t>
            </a:r>
            <a:r>
              <a:rPr lang="it-IT" sz="2900" dirty="0" err="1">
                <a:solidFill>
                  <a:srgbClr val="000099"/>
                </a:solidFill>
              </a:rPr>
              <a:t>collaboration</a:t>
            </a:r>
            <a:r>
              <a:rPr lang="it-IT" sz="2900" dirty="0">
                <a:solidFill>
                  <a:srgbClr val="000099"/>
                </a:solidFill>
              </a:rPr>
              <a:t> with CNR IREA)</a:t>
            </a:r>
          </a:p>
          <a:p>
            <a:endParaRPr lang="it-IT" kern="0" dirty="0"/>
          </a:p>
        </p:txBody>
      </p:sp>
      <p:pic>
        <p:nvPicPr>
          <p:cNvPr id="13" name="Immagine 12">
            <a:extLst>
              <a:ext uri="{FF2B5EF4-FFF2-40B4-BE49-F238E27FC236}">
                <a16:creationId xmlns:a16="http://schemas.microsoft.com/office/drawing/2014/main" xmlns="" id="{42131626-B504-4339-9AED-A7A97984E9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9834" y="4682924"/>
            <a:ext cx="2290363" cy="1492596"/>
          </a:xfrm>
          <a:prstGeom prst="rect">
            <a:avLst/>
          </a:prstGeom>
        </p:spPr>
      </p:pic>
      <p:pic>
        <p:nvPicPr>
          <p:cNvPr id="14" name="Picture 12">
            <a:extLst>
              <a:ext uri="{FF2B5EF4-FFF2-40B4-BE49-F238E27FC236}">
                <a16:creationId xmlns:a16="http://schemas.microsoft.com/office/drawing/2014/main" xmlns="" id="{C434B1DC-127F-4728-953E-96443C908EE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l="3661" t="1019" r="6183"/>
          <a:stretch>
            <a:fillRect/>
          </a:stretch>
        </p:blipFill>
        <p:spPr bwMode="auto">
          <a:xfrm>
            <a:off x="2997651" y="4260683"/>
            <a:ext cx="2316641" cy="2113584"/>
          </a:xfrm>
          <a:prstGeom prst="rect">
            <a:avLst/>
          </a:prstGeom>
          <a:noFill/>
          <a:ln w="9525">
            <a:noFill/>
            <a:miter lim="800000"/>
            <a:headEnd/>
            <a:tailEnd/>
          </a:ln>
        </p:spPr>
      </p:pic>
      <p:sp>
        <p:nvSpPr>
          <p:cNvPr id="15" name="Freccia a destra 14">
            <a:extLst>
              <a:ext uri="{FF2B5EF4-FFF2-40B4-BE49-F238E27FC236}">
                <a16:creationId xmlns:a16="http://schemas.microsoft.com/office/drawing/2014/main" xmlns="" id="{7FAC9A79-9CAD-48B3-996D-37BD06BB0395}"/>
              </a:ext>
            </a:extLst>
          </p:cNvPr>
          <p:cNvSpPr/>
          <p:nvPr/>
        </p:nvSpPr>
        <p:spPr bwMode="auto">
          <a:xfrm>
            <a:off x="5322544" y="5109710"/>
            <a:ext cx="739589" cy="349623"/>
          </a:xfrm>
          <a:prstGeom prst="rightArrow">
            <a:avLst/>
          </a:prstGeom>
          <a:solidFill>
            <a:srgbClr val="0000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it-IT"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pic>
        <p:nvPicPr>
          <p:cNvPr id="18" name="Immagine 17">
            <a:extLst>
              <a:ext uri="{FF2B5EF4-FFF2-40B4-BE49-F238E27FC236}">
                <a16:creationId xmlns:a16="http://schemas.microsoft.com/office/drawing/2014/main" xmlns="" id="{D04B5E72-0B76-4E25-BDBA-39D8A9EBE5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40489" y="4930091"/>
            <a:ext cx="3612027" cy="704476"/>
          </a:xfrm>
          <a:prstGeom prst="rect">
            <a:avLst/>
          </a:prstGeom>
        </p:spPr>
      </p:pic>
    </p:spTree>
    <p:extLst>
      <p:ext uri="{BB962C8B-B14F-4D97-AF65-F5344CB8AC3E}">
        <p14:creationId xmlns:p14="http://schemas.microsoft.com/office/powerpoint/2010/main" val="168569040"/>
      </p:ext>
    </p:extLst>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D2BE7BA8-EEAD-4964-82FB-7C834404730D}"/>
              </a:ext>
            </a:extLst>
          </p:cNvPr>
          <p:cNvSpPr>
            <a:spLocks noGrp="1"/>
          </p:cNvSpPr>
          <p:nvPr>
            <p:ph type="title"/>
          </p:nvPr>
        </p:nvSpPr>
        <p:spPr/>
        <p:txBody>
          <a:bodyPr/>
          <a:lstStyle/>
          <a:p>
            <a:r>
              <a:rPr lang="it-IT" dirty="0" err="1"/>
              <a:t>Ongoing</a:t>
            </a:r>
            <a:r>
              <a:rPr lang="it-IT" dirty="0"/>
              <a:t> projects</a:t>
            </a:r>
          </a:p>
        </p:txBody>
      </p:sp>
      <p:graphicFrame>
        <p:nvGraphicFramePr>
          <p:cNvPr id="4" name="Segnaposto contenuto 3">
            <a:extLst>
              <a:ext uri="{FF2B5EF4-FFF2-40B4-BE49-F238E27FC236}">
                <a16:creationId xmlns:a16="http://schemas.microsoft.com/office/drawing/2014/main" xmlns="" id="{75F0A076-E52C-4B7C-9FF3-EAF5D35463B8}"/>
              </a:ext>
            </a:extLst>
          </p:cNvPr>
          <p:cNvGraphicFramePr>
            <a:graphicFrameLocks noGrp="1"/>
          </p:cNvGraphicFramePr>
          <p:nvPr>
            <p:ph idx="1"/>
            <p:extLst>
              <p:ext uri="{D42A27DB-BD31-4B8C-83A1-F6EECF244321}">
                <p14:modId xmlns:p14="http://schemas.microsoft.com/office/powerpoint/2010/main" val="1505600208"/>
              </p:ext>
            </p:extLst>
          </p:nvPr>
        </p:nvGraphicFramePr>
        <p:xfrm>
          <a:off x="335756" y="956205"/>
          <a:ext cx="9234488" cy="914395"/>
        </p:xfrm>
        <a:graphic>
          <a:graphicData uri="http://schemas.openxmlformats.org/drawingml/2006/table">
            <a:tbl>
              <a:tblPr/>
              <a:tblGrid>
                <a:gridCol w="2026709">
                  <a:extLst>
                    <a:ext uri="{9D8B030D-6E8A-4147-A177-3AD203B41FA5}">
                      <a16:colId xmlns:a16="http://schemas.microsoft.com/office/drawing/2014/main" xmlns="" val="20000"/>
                    </a:ext>
                  </a:extLst>
                </a:gridCol>
                <a:gridCol w="7207779">
                  <a:extLst>
                    <a:ext uri="{9D8B030D-6E8A-4147-A177-3AD203B41FA5}">
                      <a16:colId xmlns:a16="http://schemas.microsoft.com/office/drawing/2014/main" xmlns="" val="20001"/>
                    </a:ext>
                  </a:extLst>
                </a:gridCol>
              </a:tblGrid>
              <a:tr h="640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dirty="0">
                          <a:ln>
                            <a:noFill/>
                          </a:ln>
                          <a:solidFill>
                            <a:schemeClr val="tx1"/>
                          </a:solidFill>
                          <a:effectLst/>
                          <a:latin typeface="Trebuchet MS" pitchFamily="34" charset="0"/>
                        </a:rPr>
                        <a:t>Project Title</a:t>
                      </a:r>
                    </a:p>
                  </a:txBody>
                  <a:tcPr marL="91445" marR="91445" marT="45718" marB="45718"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US" sz="1800" b="1" i="0" u="none" strike="noStrike" cap="none" normalizeH="0" baseline="0" noProof="0" dirty="0">
                          <a:ln>
                            <a:noFill/>
                          </a:ln>
                          <a:solidFill>
                            <a:srgbClr val="FFFFFF"/>
                          </a:solidFill>
                          <a:effectLst/>
                          <a:latin typeface="Trebuchet MS" pitchFamily="34" charset="0"/>
                        </a:rPr>
                        <a:t>CREATEFORUAS - Cooperation and </a:t>
                      </a:r>
                      <a:r>
                        <a:rPr kumimoji="0" lang="en-US" sz="1800" b="1" i="0" u="none" strike="noStrike" cap="none" normalizeH="0" baseline="0" noProof="0" dirty="0" err="1">
                          <a:ln>
                            <a:noFill/>
                          </a:ln>
                          <a:solidFill>
                            <a:srgbClr val="FFFFFF"/>
                          </a:solidFill>
                          <a:effectLst/>
                          <a:latin typeface="Trebuchet MS" pitchFamily="34" charset="0"/>
                        </a:rPr>
                        <a:t>REliable</a:t>
                      </a:r>
                      <a:r>
                        <a:rPr kumimoji="0" lang="en-US" sz="1800" b="1" i="0" u="none" strike="noStrike" cap="none" normalizeH="0" baseline="0" noProof="0" dirty="0">
                          <a:ln>
                            <a:noFill/>
                          </a:ln>
                          <a:solidFill>
                            <a:srgbClr val="FFFFFF"/>
                          </a:solidFill>
                          <a:effectLst/>
                          <a:latin typeface="Trebuchet MS" pitchFamily="34" charset="0"/>
                        </a:rPr>
                        <a:t> Autonomous </a:t>
                      </a:r>
                      <a:r>
                        <a:rPr kumimoji="0" lang="en-US" sz="1800" b="1" i="0" u="none" strike="noStrike" cap="none" normalizeH="0" baseline="0" noProof="0" dirty="0" err="1">
                          <a:ln>
                            <a:noFill/>
                          </a:ln>
                          <a:solidFill>
                            <a:srgbClr val="FFFFFF"/>
                          </a:solidFill>
                          <a:effectLst/>
                          <a:latin typeface="Trebuchet MS" pitchFamily="34" charset="0"/>
                        </a:rPr>
                        <a:t>TEchnologies</a:t>
                      </a:r>
                      <a:r>
                        <a:rPr kumimoji="0" lang="en-US" sz="1800" b="1" i="0" u="none" strike="noStrike" cap="none" normalizeH="0" baseline="0" noProof="0" dirty="0">
                          <a:ln>
                            <a:noFill/>
                          </a:ln>
                          <a:solidFill>
                            <a:srgbClr val="FFFFFF"/>
                          </a:solidFill>
                          <a:effectLst/>
                          <a:latin typeface="Trebuchet MS" pitchFamily="34" charset="0"/>
                        </a:rPr>
                        <a:t> to Foster Operations Relying on Unmanned Aircraft Systems </a:t>
                      </a:r>
                      <a:r>
                        <a:rPr kumimoji="0" lang="en-GB" sz="1800" b="1" i="0" u="none" strike="noStrike" cap="none" normalizeH="0" baseline="0" noProof="0" dirty="0">
                          <a:ln>
                            <a:noFill/>
                          </a:ln>
                          <a:solidFill>
                            <a:srgbClr val="FFFFFF"/>
                          </a:solidFill>
                          <a:effectLst/>
                          <a:latin typeface="Trebuchet MS" pitchFamily="34" charset="0"/>
                        </a:rPr>
                        <a:t>(2019-ongoing) – MUR funded (PRIN Programme)</a:t>
                      </a:r>
                    </a:p>
                  </a:txBody>
                  <a:tcPr marL="91445" marR="91445" marT="45718" marB="45718"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pic>
        <p:nvPicPr>
          <p:cNvPr id="6" name="Picture 2">
            <a:extLst>
              <a:ext uri="{FF2B5EF4-FFF2-40B4-BE49-F238E27FC236}">
                <a16:creationId xmlns:a16="http://schemas.microsoft.com/office/drawing/2014/main" xmlns="" id="{2111E558-9739-46F0-9120-440C9E85AA5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3361" y="2166874"/>
            <a:ext cx="2463006" cy="1635528"/>
          </a:xfrm>
          <a:prstGeom prst="rect">
            <a:avLst/>
          </a:prstGeom>
          <a:noFill/>
          <a:ln w="9525">
            <a:noFill/>
            <a:miter lim="800000"/>
            <a:headEnd/>
            <a:tailEnd/>
          </a:ln>
          <a:effectLst/>
        </p:spPr>
      </p:pic>
      <p:pic>
        <p:nvPicPr>
          <p:cNvPr id="7" name="Picture 2" descr="C:\Users\Giancarmine Fasano\Documents\documenti_Gianco\MetroAerospace2020\PRIN\presentazione\Napoli_university_seal_alfachannel.png">
            <a:extLst>
              <a:ext uri="{FF2B5EF4-FFF2-40B4-BE49-F238E27FC236}">
                <a16:creationId xmlns:a16="http://schemas.microsoft.com/office/drawing/2014/main" xmlns="" id="{659B4D4A-9CF5-4010-8B0F-60CD9615D2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8162" y="2413252"/>
            <a:ext cx="927544" cy="923982"/>
          </a:xfrm>
          <a:prstGeom prst="rect">
            <a:avLst/>
          </a:prstGeom>
          <a:noFill/>
        </p:spPr>
      </p:pic>
      <p:pic>
        <p:nvPicPr>
          <p:cNvPr id="8" name="Picture 3" descr="C:\Users\Giancarmine Fasano\Documents\documenti_Gianco\MetroAerospace2020\PRIN\presentazione\Politecnico_di_Torino_-_Logo.svg.png">
            <a:extLst>
              <a:ext uri="{FF2B5EF4-FFF2-40B4-BE49-F238E27FC236}">
                <a16:creationId xmlns:a16="http://schemas.microsoft.com/office/drawing/2014/main" xmlns="" id="{B4235A48-A0DC-4BAE-8886-B15AF2B44FF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81762" y="2413252"/>
            <a:ext cx="923982" cy="923982"/>
          </a:xfrm>
          <a:prstGeom prst="rect">
            <a:avLst/>
          </a:prstGeom>
          <a:noFill/>
        </p:spPr>
      </p:pic>
      <p:pic>
        <p:nvPicPr>
          <p:cNvPr id="9" name="Picture 4" descr="C:\Users\Giancarmine Fasano\Documents\documenti_Gianco\MetroAerospace2020\PRIN\presentazione\Logo_Università_Politecnica_delle_Marche.svg.png">
            <a:extLst>
              <a:ext uri="{FF2B5EF4-FFF2-40B4-BE49-F238E27FC236}">
                <a16:creationId xmlns:a16="http://schemas.microsoft.com/office/drawing/2014/main" xmlns="" id="{F524C450-FC34-4D32-AC7D-B2AC2CE3380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80557" y="2413252"/>
            <a:ext cx="923982" cy="923982"/>
          </a:xfrm>
          <a:prstGeom prst="rect">
            <a:avLst/>
          </a:prstGeom>
          <a:noFill/>
        </p:spPr>
      </p:pic>
      <p:sp>
        <p:nvSpPr>
          <p:cNvPr id="10" name="Segnaposto contenuto 1">
            <a:extLst>
              <a:ext uri="{FF2B5EF4-FFF2-40B4-BE49-F238E27FC236}">
                <a16:creationId xmlns:a16="http://schemas.microsoft.com/office/drawing/2014/main" xmlns="" id="{3677666D-5CCC-4E6A-8F18-6DD49C2420DF}"/>
              </a:ext>
            </a:extLst>
          </p:cNvPr>
          <p:cNvSpPr txBox="1">
            <a:spLocks/>
          </p:cNvSpPr>
          <p:nvPr/>
        </p:nvSpPr>
        <p:spPr bwMode="auto">
          <a:xfrm>
            <a:off x="309031" y="2057479"/>
            <a:ext cx="3477909" cy="20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normAutofit fontScale="62500" lnSpcReduction="20000"/>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r>
              <a:rPr lang="en-US" kern="0" dirty="0"/>
              <a:t>Research areas</a:t>
            </a:r>
          </a:p>
          <a:p>
            <a:endParaRPr lang="en-US" kern="0" dirty="0"/>
          </a:p>
          <a:p>
            <a:pPr lvl="1"/>
            <a:r>
              <a:rPr lang="en-US" kern="0" dirty="0"/>
              <a:t>AI-powered vision</a:t>
            </a:r>
          </a:p>
          <a:p>
            <a:pPr lvl="1"/>
            <a:r>
              <a:rPr lang="en-US" b="1" kern="0" dirty="0"/>
              <a:t>Sense and Avoid</a:t>
            </a:r>
          </a:p>
          <a:p>
            <a:pPr lvl="1"/>
            <a:r>
              <a:rPr lang="en-US" kern="0" dirty="0"/>
              <a:t>Robust control</a:t>
            </a:r>
          </a:p>
          <a:p>
            <a:pPr lvl="1"/>
            <a:r>
              <a:rPr lang="en-US" b="1" kern="0" dirty="0"/>
              <a:t>Multi-UAV Cooperation</a:t>
            </a:r>
          </a:p>
          <a:p>
            <a:pPr lvl="1"/>
            <a:endParaRPr lang="en-US" b="1" kern="0" dirty="0"/>
          </a:p>
          <a:p>
            <a:endParaRPr lang="it-IT" kern="0" dirty="0"/>
          </a:p>
        </p:txBody>
      </p:sp>
      <p:pic>
        <p:nvPicPr>
          <p:cNvPr id="11" name="Picture 2">
            <a:extLst>
              <a:ext uri="{FF2B5EF4-FFF2-40B4-BE49-F238E27FC236}">
                <a16:creationId xmlns:a16="http://schemas.microsoft.com/office/drawing/2014/main" xmlns="" id="{C76DCE11-8116-4542-AA06-94A1B282404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17783" y="3946299"/>
            <a:ext cx="2136618" cy="214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xmlns="" id="{1BC76D26-14CD-4756-9E32-49F3AFFBF77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50018" y="4002626"/>
            <a:ext cx="3345688" cy="210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a:extLst>
              <a:ext uri="{FF2B5EF4-FFF2-40B4-BE49-F238E27FC236}">
                <a16:creationId xmlns:a16="http://schemas.microsoft.com/office/drawing/2014/main" xmlns="" id="{97003873-E9AE-410C-BC02-CB9172AA99F0}"/>
              </a:ext>
            </a:extLst>
          </p:cNvPr>
          <p:cNvSpPr txBox="1"/>
          <p:nvPr/>
        </p:nvSpPr>
        <p:spPr>
          <a:xfrm>
            <a:off x="4499218" y="6130576"/>
            <a:ext cx="5339047" cy="338554"/>
          </a:xfrm>
          <a:prstGeom prst="rect">
            <a:avLst/>
          </a:prstGeom>
          <a:noFill/>
        </p:spPr>
        <p:txBody>
          <a:bodyPr wrap="square" rtlCol="0">
            <a:spAutoFit/>
          </a:bodyPr>
          <a:lstStyle/>
          <a:p>
            <a:pPr algn="ctr"/>
            <a:r>
              <a:rPr lang="it-IT" sz="1600" i="1" dirty="0" err="1"/>
              <a:t>Meter-level</a:t>
            </a:r>
            <a:r>
              <a:rPr lang="it-IT" sz="1600" i="1" dirty="0"/>
              <a:t> positioning </a:t>
            </a:r>
            <a:r>
              <a:rPr lang="it-IT" sz="1600" i="1" dirty="0" err="1"/>
              <a:t>error</a:t>
            </a:r>
            <a:r>
              <a:rPr lang="it-IT" sz="1600" i="1" dirty="0"/>
              <a:t> with </a:t>
            </a:r>
            <a:r>
              <a:rPr lang="it-IT" sz="1600" i="1" dirty="0" err="1"/>
              <a:t>poor</a:t>
            </a:r>
            <a:r>
              <a:rPr lang="it-IT" sz="1600" i="1" dirty="0"/>
              <a:t> GNSS coverage</a:t>
            </a:r>
          </a:p>
        </p:txBody>
      </p:sp>
      <p:sp>
        <p:nvSpPr>
          <p:cNvPr id="15" name="CasellaDiTesto 14">
            <a:extLst>
              <a:ext uri="{FF2B5EF4-FFF2-40B4-BE49-F238E27FC236}">
                <a16:creationId xmlns:a16="http://schemas.microsoft.com/office/drawing/2014/main" xmlns="" id="{CF922E27-AA26-41D1-A459-8DCB8F813920}"/>
              </a:ext>
            </a:extLst>
          </p:cNvPr>
          <p:cNvSpPr txBox="1"/>
          <p:nvPr/>
        </p:nvSpPr>
        <p:spPr>
          <a:xfrm>
            <a:off x="443240" y="6135465"/>
            <a:ext cx="4025900" cy="338554"/>
          </a:xfrm>
          <a:prstGeom prst="rect">
            <a:avLst/>
          </a:prstGeom>
          <a:noFill/>
        </p:spPr>
        <p:txBody>
          <a:bodyPr wrap="square" rtlCol="0">
            <a:spAutoFit/>
          </a:bodyPr>
          <a:lstStyle/>
          <a:p>
            <a:pPr algn="ctr"/>
            <a:r>
              <a:rPr lang="it-IT" sz="1600" i="1" dirty="0"/>
              <a:t>Cooperative </a:t>
            </a:r>
            <a:r>
              <a:rPr lang="it-IT" sz="1600" i="1" dirty="0" err="1"/>
              <a:t>navigation</a:t>
            </a:r>
            <a:r>
              <a:rPr lang="it-IT" sz="1600" i="1" dirty="0"/>
              <a:t> concept</a:t>
            </a:r>
          </a:p>
        </p:txBody>
      </p:sp>
    </p:spTree>
    <p:extLst>
      <p:ext uri="{BB962C8B-B14F-4D97-AF65-F5344CB8AC3E}">
        <p14:creationId xmlns:p14="http://schemas.microsoft.com/office/powerpoint/2010/main" val="925788070"/>
      </p:ext>
    </p:extLst>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D2BE7BA8-EEAD-4964-82FB-7C834404730D}"/>
              </a:ext>
            </a:extLst>
          </p:cNvPr>
          <p:cNvSpPr>
            <a:spLocks noGrp="1"/>
          </p:cNvSpPr>
          <p:nvPr>
            <p:ph type="title"/>
          </p:nvPr>
        </p:nvSpPr>
        <p:spPr/>
        <p:txBody>
          <a:bodyPr/>
          <a:lstStyle/>
          <a:p>
            <a:r>
              <a:rPr lang="it-IT" dirty="0" err="1"/>
              <a:t>Ongoing</a:t>
            </a:r>
            <a:r>
              <a:rPr lang="it-IT" dirty="0"/>
              <a:t> projects</a:t>
            </a:r>
          </a:p>
        </p:txBody>
      </p:sp>
      <p:graphicFrame>
        <p:nvGraphicFramePr>
          <p:cNvPr id="4" name="Segnaposto contenuto 3">
            <a:extLst>
              <a:ext uri="{FF2B5EF4-FFF2-40B4-BE49-F238E27FC236}">
                <a16:creationId xmlns:a16="http://schemas.microsoft.com/office/drawing/2014/main" xmlns="" id="{75F0A076-E52C-4B7C-9FF3-EAF5D35463B8}"/>
              </a:ext>
            </a:extLst>
          </p:cNvPr>
          <p:cNvGraphicFramePr>
            <a:graphicFrameLocks noGrp="1"/>
          </p:cNvGraphicFramePr>
          <p:nvPr>
            <p:ph idx="1"/>
            <p:extLst>
              <p:ext uri="{D42A27DB-BD31-4B8C-83A1-F6EECF244321}">
                <p14:modId xmlns:p14="http://schemas.microsoft.com/office/powerpoint/2010/main" val="376199595"/>
              </p:ext>
            </p:extLst>
          </p:nvPr>
        </p:nvGraphicFramePr>
        <p:xfrm>
          <a:off x="335756" y="956205"/>
          <a:ext cx="9234488" cy="914395"/>
        </p:xfrm>
        <a:graphic>
          <a:graphicData uri="http://schemas.openxmlformats.org/drawingml/2006/table">
            <a:tbl>
              <a:tblPr/>
              <a:tblGrid>
                <a:gridCol w="2026709">
                  <a:extLst>
                    <a:ext uri="{9D8B030D-6E8A-4147-A177-3AD203B41FA5}">
                      <a16:colId xmlns:a16="http://schemas.microsoft.com/office/drawing/2014/main" xmlns="" val="20000"/>
                    </a:ext>
                  </a:extLst>
                </a:gridCol>
                <a:gridCol w="7207779">
                  <a:extLst>
                    <a:ext uri="{9D8B030D-6E8A-4147-A177-3AD203B41FA5}">
                      <a16:colId xmlns:a16="http://schemas.microsoft.com/office/drawing/2014/main" xmlns="" val="20001"/>
                    </a:ext>
                  </a:extLst>
                </a:gridCol>
              </a:tblGrid>
              <a:tr h="640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dirty="0">
                          <a:ln>
                            <a:noFill/>
                          </a:ln>
                          <a:solidFill>
                            <a:schemeClr val="tx1"/>
                          </a:solidFill>
                          <a:effectLst/>
                          <a:latin typeface="Trebuchet MS" pitchFamily="34" charset="0"/>
                        </a:rPr>
                        <a:t>Project Title</a:t>
                      </a:r>
                    </a:p>
                  </a:txBody>
                  <a:tcPr marL="91445" marR="91445" marT="45718" marB="45718"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US" sz="1800" b="1" i="0" u="none" strike="noStrike" cap="none" normalizeH="0" baseline="0" noProof="0" dirty="0">
                          <a:ln>
                            <a:noFill/>
                          </a:ln>
                          <a:solidFill>
                            <a:srgbClr val="FFFFFF"/>
                          </a:solidFill>
                          <a:effectLst/>
                          <a:latin typeface="Trebuchet MS" pitchFamily="34" charset="0"/>
                        </a:rPr>
                        <a:t>AMPERE - Asset Mapping Platform for Emerging Countries Electrification (2020-ongoing) – funded by EUSPA (EU Agency for Space Programme - Horizon 2020 Programme)</a:t>
                      </a:r>
                      <a:endParaRPr kumimoji="0" lang="en-GB" sz="1800" b="1" i="0" u="none" strike="noStrike" cap="none" normalizeH="0" baseline="0" noProof="0" dirty="0">
                        <a:ln>
                          <a:noFill/>
                        </a:ln>
                        <a:solidFill>
                          <a:srgbClr val="FFFFFF"/>
                        </a:solidFill>
                        <a:effectLst/>
                        <a:latin typeface="Trebuchet MS" pitchFamily="34" charset="0"/>
                      </a:endParaRPr>
                    </a:p>
                  </a:txBody>
                  <a:tcPr marL="91445" marR="91445" marT="45718" marB="45718"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sp>
        <p:nvSpPr>
          <p:cNvPr id="10" name="Segnaposto contenuto 1">
            <a:extLst>
              <a:ext uri="{FF2B5EF4-FFF2-40B4-BE49-F238E27FC236}">
                <a16:creationId xmlns:a16="http://schemas.microsoft.com/office/drawing/2014/main" xmlns="" id="{3677666D-5CCC-4E6A-8F18-6DD49C2420DF}"/>
              </a:ext>
            </a:extLst>
          </p:cNvPr>
          <p:cNvSpPr txBox="1">
            <a:spLocks/>
          </p:cNvSpPr>
          <p:nvPr/>
        </p:nvSpPr>
        <p:spPr bwMode="auto">
          <a:xfrm>
            <a:off x="316904" y="1892514"/>
            <a:ext cx="5326729" cy="251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normAutofit fontScale="32500" lnSpcReduction="20000"/>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r>
              <a:rPr lang="it-IT" sz="4300" dirty="0"/>
              <a:t>AMPERE project: cloud-</a:t>
            </a:r>
            <a:r>
              <a:rPr lang="it-IT" sz="4300" dirty="0" err="1"/>
              <a:t>based</a:t>
            </a:r>
            <a:r>
              <a:rPr lang="it-IT" sz="4300" dirty="0"/>
              <a:t> </a:t>
            </a:r>
            <a:r>
              <a:rPr lang="it-IT" sz="4300" dirty="0" err="1"/>
              <a:t>platform</a:t>
            </a:r>
            <a:r>
              <a:rPr lang="it-IT" sz="4300" dirty="0"/>
              <a:t> for </a:t>
            </a:r>
            <a:r>
              <a:rPr lang="it-IT" sz="4300" dirty="0" err="1"/>
              <a:t>electrical</a:t>
            </a:r>
            <a:r>
              <a:rPr lang="it-IT" sz="4300" dirty="0"/>
              <a:t> asset mapping and </a:t>
            </a:r>
            <a:r>
              <a:rPr lang="it-IT" sz="4300" dirty="0" err="1"/>
              <a:t>inspections</a:t>
            </a:r>
            <a:r>
              <a:rPr lang="it-IT" sz="4300" dirty="0"/>
              <a:t>, </a:t>
            </a:r>
            <a:r>
              <a:rPr lang="it-IT" sz="4300" dirty="0" err="1"/>
              <a:t>powered</a:t>
            </a:r>
            <a:r>
              <a:rPr lang="it-IT" sz="4300" dirty="0"/>
              <a:t> by field data </a:t>
            </a:r>
            <a:r>
              <a:rPr lang="it-IT" sz="4300" dirty="0" err="1"/>
              <a:t>acquired</a:t>
            </a:r>
            <a:r>
              <a:rPr lang="it-IT" sz="4300" dirty="0"/>
              <a:t> with small UAS</a:t>
            </a:r>
          </a:p>
          <a:p>
            <a:pPr lvl="1"/>
            <a:r>
              <a:rPr lang="it-IT" sz="3700" dirty="0"/>
              <a:t>focus on </a:t>
            </a:r>
            <a:r>
              <a:rPr lang="it-IT" sz="3700" dirty="0" err="1"/>
              <a:t>emerging</a:t>
            </a:r>
            <a:r>
              <a:rPr lang="it-IT" sz="3700" dirty="0"/>
              <a:t> countries and Galileo </a:t>
            </a:r>
            <a:r>
              <a:rPr lang="it-IT" sz="3700" dirty="0" err="1"/>
              <a:t>as</a:t>
            </a:r>
            <a:r>
              <a:rPr lang="it-IT" sz="3700" dirty="0"/>
              <a:t> key </a:t>
            </a:r>
            <a:r>
              <a:rPr lang="it-IT" sz="3700" dirty="0" err="1"/>
              <a:t>enabler</a:t>
            </a:r>
            <a:endParaRPr lang="it-IT" sz="3700" dirty="0"/>
          </a:p>
          <a:p>
            <a:endParaRPr lang="it-IT" sz="4300" dirty="0"/>
          </a:p>
          <a:p>
            <a:r>
              <a:rPr lang="it-IT" sz="4300" dirty="0" err="1"/>
              <a:t>Unina</a:t>
            </a:r>
            <a:r>
              <a:rPr lang="it-IT" sz="4300" dirty="0"/>
              <a:t> </a:t>
            </a:r>
            <a:r>
              <a:rPr lang="it-IT" sz="4300" dirty="0" err="1"/>
              <a:t>main</a:t>
            </a:r>
            <a:r>
              <a:rPr lang="it-IT" sz="4300" dirty="0"/>
              <a:t> </a:t>
            </a:r>
            <a:r>
              <a:rPr lang="it-IT" sz="4300" dirty="0" err="1"/>
              <a:t>roles</a:t>
            </a:r>
            <a:r>
              <a:rPr lang="it-IT" sz="4300" dirty="0"/>
              <a:t>:</a:t>
            </a:r>
          </a:p>
          <a:p>
            <a:pPr lvl="1"/>
            <a:r>
              <a:rPr lang="it-IT" sz="3700" dirty="0"/>
              <a:t>Development and </a:t>
            </a:r>
            <a:r>
              <a:rPr lang="it-IT" sz="3700" dirty="0" err="1"/>
              <a:t>calibration</a:t>
            </a:r>
            <a:r>
              <a:rPr lang="it-IT" sz="3700" dirty="0"/>
              <a:t> of the multi-</a:t>
            </a:r>
            <a:r>
              <a:rPr lang="it-IT" sz="3700" dirty="0" err="1"/>
              <a:t>sensor</a:t>
            </a:r>
            <a:r>
              <a:rPr lang="it-IT" sz="3700" dirty="0"/>
              <a:t>-payload, post processing with </a:t>
            </a:r>
            <a:r>
              <a:rPr lang="it-IT" sz="3700" dirty="0" err="1"/>
              <a:t>emphasis</a:t>
            </a:r>
            <a:r>
              <a:rPr lang="it-IT" sz="3700" dirty="0"/>
              <a:t> on Lidar data and Lidar/optical fusion</a:t>
            </a:r>
          </a:p>
          <a:p>
            <a:pPr lvl="1"/>
            <a:r>
              <a:rPr lang="it-IT" sz="3700" dirty="0" err="1"/>
              <a:t>Demonstration</a:t>
            </a:r>
            <a:r>
              <a:rPr lang="it-IT" sz="3700" dirty="0"/>
              <a:t> of multi-drone cooperative </a:t>
            </a:r>
            <a:r>
              <a:rPr lang="it-IT" sz="3700" dirty="0" err="1"/>
              <a:t>navigation</a:t>
            </a:r>
            <a:r>
              <a:rPr lang="it-IT" sz="3700" dirty="0"/>
              <a:t> concept (CDGNSS/Vision) for </a:t>
            </a:r>
            <a:r>
              <a:rPr lang="it-IT" sz="3700" dirty="0" err="1"/>
              <a:t>improved</a:t>
            </a:r>
            <a:r>
              <a:rPr lang="it-IT" sz="3700" dirty="0"/>
              <a:t> mapping products</a:t>
            </a:r>
          </a:p>
          <a:p>
            <a:endParaRPr lang="en-US" b="1" kern="0" dirty="0"/>
          </a:p>
          <a:p>
            <a:pPr lvl="1"/>
            <a:endParaRPr lang="en-US" b="1" kern="0" dirty="0"/>
          </a:p>
          <a:p>
            <a:endParaRPr lang="it-IT" kern="0" dirty="0"/>
          </a:p>
        </p:txBody>
      </p:sp>
      <p:pic>
        <p:nvPicPr>
          <p:cNvPr id="13" name="Picture 4" descr="Topview">
            <a:extLst>
              <a:ext uri="{FF2B5EF4-FFF2-40B4-BE49-F238E27FC236}">
                <a16:creationId xmlns:a16="http://schemas.microsoft.com/office/drawing/2014/main" xmlns="" id="{3637D04C-6AE8-42F7-A1C4-792D616077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81055" y="2627521"/>
            <a:ext cx="1081681" cy="264274"/>
          </a:xfrm>
          <a:prstGeom prst="rect">
            <a:avLst/>
          </a:prstGeom>
          <a:solidFill>
            <a:schemeClr val="bg1"/>
          </a:solidFill>
          <a:ln w="22225">
            <a:noFill/>
          </a:ln>
        </p:spPr>
      </p:pic>
      <p:pic>
        <p:nvPicPr>
          <p:cNvPr id="16" name="Picture 6" descr="logo">
            <a:extLst>
              <a:ext uri="{FF2B5EF4-FFF2-40B4-BE49-F238E27FC236}">
                <a16:creationId xmlns:a16="http://schemas.microsoft.com/office/drawing/2014/main" xmlns="" id="{3EE3090A-C7D2-434F-9F7A-C8822D4791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107" y="3157121"/>
            <a:ext cx="1098625" cy="192259"/>
          </a:xfrm>
          <a:prstGeom prst="rect">
            <a:avLst/>
          </a:prstGeom>
          <a:solidFill>
            <a:schemeClr val="bg1"/>
          </a:solidFill>
          <a:ln w="22225">
            <a:noFill/>
          </a:ln>
        </p:spPr>
      </p:pic>
      <p:pic>
        <p:nvPicPr>
          <p:cNvPr id="17" name="Picture 4" descr="Resultado de imagen para UNPHU">
            <a:extLst>
              <a:ext uri="{FF2B5EF4-FFF2-40B4-BE49-F238E27FC236}">
                <a16:creationId xmlns:a16="http://schemas.microsoft.com/office/drawing/2014/main" xmlns="" id="{2B60CDCD-189E-4187-8ED3-926BFCB31B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77167" y="2693313"/>
            <a:ext cx="667580" cy="168226"/>
          </a:xfrm>
          <a:prstGeom prst="rect">
            <a:avLst/>
          </a:prstGeom>
          <a:solidFill>
            <a:schemeClr val="bg1"/>
          </a:solidFill>
          <a:ln w="22225">
            <a:noFill/>
          </a:ln>
        </p:spPr>
      </p:pic>
      <p:pic>
        <p:nvPicPr>
          <p:cNvPr id="18" name="Picture 8">
            <a:extLst>
              <a:ext uri="{FF2B5EF4-FFF2-40B4-BE49-F238E27FC236}">
                <a16:creationId xmlns:a16="http://schemas.microsoft.com/office/drawing/2014/main" xmlns="" id="{A337E9FE-90F7-4741-8DB4-6B2967A08E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87205" y="2141006"/>
            <a:ext cx="996818" cy="333642"/>
          </a:xfrm>
          <a:prstGeom prst="rect">
            <a:avLst/>
          </a:prstGeom>
          <a:solidFill>
            <a:schemeClr val="bg1"/>
          </a:solidFill>
          <a:ln w="22225">
            <a:noFill/>
          </a:ln>
        </p:spPr>
      </p:pic>
      <p:pic>
        <p:nvPicPr>
          <p:cNvPr id="19" name="Immagine 18">
            <a:extLst>
              <a:ext uri="{FF2B5EF4-FFF2-40B4-BE49-F238E27FC236}">
                <a16:creationId xmlns:a16="http://schemas.microsoft.com/office/drawing/2014/main" xmlns="" id="{00061635-61C8-42BA-B0F1-C99CB856A2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8055150" y="3024503"/>
            <a:ext cx="274063" cy="432578"/>
          </a:xfrm>
          <a:prstGeom prst="rect">
            <a:avLst/>
          </a:prstGeom>
          <a:solidFill>
            <a:schemeClr val="bg1"/>
          </a:solidFill>
          <a:ln w="22225">
            <a:noFill/>
          </a:ln>
        </p:spPr>
      </p:pic>
      <p:pic>
        <p:nvPicPr>
          <p:cNvPr id="20" name="Picture 2" descr="E360">
            <a:extLst>
              <a:ext uri="{FF2B5EF4-FFF2-40B4-BE49-F238E27FC236}">
                <a16:creationId xmlns:a16="http://schemas.microsoft.com/office/drawing/2014/main" xmlns="" id="{90335366-49AD-43D8-BFE6-6927D009177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57936" y="2196975"/>
            <a:ext cx="774934" cy="229269"/>
          </a:xfrm>
          <a:prstGeom prst="rect">
            <a:avLst/>
          </a:prstGeom>
          <a:solidFill>
            <a:schemeClr val="bg1"/>
          </a:solidFill>
          <a:ln w="22225">
            <a:noFill/>
          </a:ln>
        </p:spPr>
      </p:pic>
      <p:pic>
        <p:nvPicPr>
          <p:cNvPr id="21" name="Immagine 20">
            <a:extLst>
              <a:ext uri="{FF2B5EF4-FFF2-40B4-BE49-F238E27FC236}">
                <a16:creationId xmlns:a16="http://schemas.microsoft.com/office/drawing/2014/main" xmlns="" id="{74C97410-9B9B-4F94-9B57-7EF5D6C21BE4}"/>
              </a:ext>
            </a:extLst>
          </p:cNvPr>
          <p:cNvPicPr>
            <a:picLocks noChangeAspect="1"/>
          </p:cNvPicPr>
          <p:nvPr/>
        </p:nvPicPr>
        <p:blipFill>
          <a:blip r:embed="rId8"/>
          <a:stretch>
            <a:fillRect/>
          </a:stretch>
        </p:blipFill>
        <p:spPr>
          <a:xfrm>
            <a:off x="5635760" y="2057479"/>
            <a:ext cx="1906686" cy="1486200"/>
          </a:xfrm>
          <a:prstGeom prst="rect">
            <a:avLst/>
          </a:prstGeom>
        </p:spPr>
      </p:pic>
      <p:pic>
        <p:nvPicPr>
          <p:cNvPr id="2" name="Immagine 1">
            <a:extLst>
              <a:ext uri="{FF2B5EF4-FFF2-40B4-BE49-F238E27FC236}">
                <a16:creationId xmlns:a16="http://schemas.microsoft.com/office/drawing/2014/main" xmlns="" id="{6CCFED58-BD4C-40F4-8D98-4EC16A257D98}"/>
              </a:ext>
            </a:extLst>
          </p:cNvPr>
          <p:cNvPicPr>
            <a:picLocks noChangeAspect="1"/>
          </p:cNvPicPr>
          <p:nvPr/>
        </p:nvPicPr>
        <p:blipFill>
          <a:blip r:embed="rId9"/>
          <a:stretch>
            <a:fillRect/>
          </a:stretch>
        </p:blipFill>
        <p:spPr>
          <a:xfrm>
            <a:off x="3231607" y="3731515"/>
            <a:ext cx="2773920" cy="2511770"/>
          </a:xfrm>
          <a:prstGeom prst="rect">
            <a:avLst/>
          </a:prstGeom>
        </p:spPr>
      </p:pic>
      <p:pic>
        <p:nvPicPr>
          <p:cNvPr id="22" name="Immagine 21">
            <a:extLst>
              <a:ext uri="{FF2B5EF4-FFF2-40B4-BE49-F238E27FC236}">
                <a16:creationId xmlns:a16="http://schemas.microsoft.com/office/drawing/2014/main" xmlns="" id="{8E4F3EBD-3901-4F85-AF2C-9373D2CE5BE0}"/>
              </a:ext>
            </a:extLst>
          </p:cNvPr>
          <p:cNvPicPr>
            <a:picLocks noChangeAspect="1"/>
          </p:cNvPicPr>
          <p:nvPr/>
        </p:nvPicPr>
        <p:blipFill>
          <a:blip r:embed="rId10"/>
          <a:stretch>
            <a:fillRect/>
          </a:stretch>
        </p:blipFill>
        <p:spPr>
          <a:xfrm>
            <a:off x="548981" y="3730557"/>
            <a:ext cx="2402032" cy="2591025"/>
          </a:xfrm>
          <a:prstGeom prst="rect">
            <a:avLst/>
          </a:prstGeom>
        </p:spPr>
      </p:pic>
      <p:pic>
        <p:nvPicPr>
          <p:cNvPr id="24" name="Immagine 23">
            <a:extLst>
              <a:ext uri="{FF2B5EF4-FFF2-40B4-BE49-F238E27FC236}">
                <a16:creationId xmlns:a16="http://schemas.microsoft.com/office/drawing/2014/main" xmlns="" id="{3C77E33D-B4F6-4047-8016-2965F3E80E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17202" y="3839260"/>
            <a:ext cx="3179767" cy="2384825"/>
          </a:xfrm>
          <a:prstGeom prst="rect">
            <a:avLst/>
          </a:prstGeom>
        </p:spPr>
      </p:pic>
    </p:spTree>
    <p:extLst>
      <p:ext uri="{BB962C8B-B14F-4D97-AF65-F5344CB8AC3E}">
        <p14:creationId xmlns:p14="http://schemas.microsoft.com/office/powerpoint/2010/main" val="2518596108"/>
      </p:ext>
    </p:extLst>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D2BE7BA8-EEAD-4964-82FB-7C834404730D}"/>
              </a:ext>
            </a:extLst>
          </p:cNvPr>
          <p:cNvSpPr>
            <a:spLocks noGrp="1"/>
          </p:cNvSpPr>
          <p:nvPr>
            <p:ph type="title"/>
          </p:nvPr>
        </p:nvSpPr>
        <p:spPr/>
        <p:txBody>
          <a:bodyPr/>
          <a:lstStyle/>
          <a:p>
            <a:r>
              <a:rPr lang="it-IT" dirty="0" err="1"/>
              <a:t>Ongoing</a:t>
            </a:r>
            <a:r>
              <a:rPr lang="it-IT" dirty="0"/>
              <a:t> projects</a:t>
            </a:r>
          </a:p>
        </p:txBody>
      </p:sp>
      <p:graphicFrame>
        <p:nvGraphicFramePr>
          <p:cNvPr id="4" name="Segnaposto contenuto 3">
            <a:extLst>
              <a:ext uri="{FF2B5EF4-FFF2-40B4-BE49-F238E27FC236}">
                <a16:creationId xmlns:a16="http://schemas.microsoft.com/office/drawing/2014/main" xmlns="" id="{75F0A076-E52C-4B7C-9FF3-EAF5D35463B8}"/>
              </a:ext>
            </a:extLst>
          </p:cNvPr>
          <p:cNvGraphicFramePr>
            <a:graphicFrameLocks noGrp="1"/>
          </p:cNvGraphicFramePr>
          <p:nvPr>
            <p:ph idx="1"/>
            <p:extLst>
              <p:ext uri="{D42A27DB-BD31-4B8C-83A1-F6EECF244321}">
                <p14:modId xmlns:p14="http://schemas.microsoft.com/office/powerpoint/2010/main" val="611922718"/>
              </p:ext>
            </p:extLst>
          </p:nvPr>
        </p:nvGraphicFramePr>
        <p:xfrm>
          <a:off x="335756" y="956205"/>
          <a:ext cx="9234488" cy="1188716"/>
        </p:xfrm>
        <a:graphic>
          <a:graphicData uri="http://schemas.openxmlformats.org/drawingml/2006/table">
            <a:tbl>
              <a:tblPr/>
              <a:tblGrid>
                <a:gridCol w="2026709">
                  <a:extLst>
                    <a:ext uri="{9D8B030D-6E8A-4147-A177-3AD203B41FA5}">
                      <a16:colId xmlns:a16="http://schemas.microsoft.com/office/drawing/2014/main" xmlns="" val="20000"/>
                    </a:ext>
                  </a:extLst>
                </a:gridCol>
                <a:gridCol w="7207779">
                  <a:extLst>
                    <a:ext uri="{9D8B030D-6E8A-4147-A177-3AD203B41FA5}">
                      <a16:colId xmlns:a16="http://schemas.microsoft.com/office/drawing/2014/main" xmlns="" val="20001"/>
                    </a:ext>
                  </a:extLst>
                </a:gridCol>
              </a:tblGrid>
              <a:tr h="640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noProof="0" dirty="0">
                          <a:ln>
                            <a:noFill/>
                          </a:ln>
                          <a:solidFill>
                            <a:schemeClr val="tx1"/>
                          </a:solidFill>
                          <a:effectLst/>
                          <a:latin typeface="Trebuchet MS" pitchFamily="34" charset="0"/>
                        </a:rPr>
                        <a:t>Project Title</a:t>
                      </a:r>
                    </a:p>
                  </a:txBody>
                  <a:tcPr marL="91445" marR="91445" marT="45718" marB="45718"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US" sz="1800" b="1" i="0" u="none" strike="noStrike" cap="none" normalizeH="0" baseline="0" noProof="0" dirty="0">
                          <a:ln>
                            <a:noFill/>
                          </a:ln>
                          <a:solidFill>
                            <a:srgbClr val="FFFFFF"/>
                          </a:solidFill>
                          <a:effectLst/>
                          <a:latin typeface="Trebuchet MS" pitchFamily="34" charset="0"/>
                        </a:rPr>
                        <a:t>SMARTGO - </a:t>
                      </a:r>
                      <a:r>
                        <a:rPr kumimoji="0" lang="en-US" sz="1800" b="1" i="0" u="none" strike="noStrike" cap="none" normalizeH="0" baseline="0" noProof="0" dirty="0" err="1">
                          <a:ln>
                            <a:noFill/>
                          </a:ln>
                          <a:solidFill>
                            <a:srgbClr val="FFFFFF"/>
                          </a:solidFill>
                          <a:effectLst/>
                          <a:latin typeface="Trebuchet MS" pitchFamily="34" charset="0"/>
                        </a:rPr>
                        <a:t>gnsS</a:t>
                      </a:r>
                      <a:r>
                        <a:rPr kumimoji="0" lang="en-US" sz="1800" b="1" i="0" u="none" strike="noStrike" cap="none" normalizeH="0" baseline="0" noProof="0" dirty="0">
                          <a:ln>
                            <a:noFill/>
                          </a:ln>
                          <a:solidFill>
                            <a:srgbClr val="FFFFFF"/>
                          </a:solidFill>
                          <a:effectLst/>
                          <a:latin typeface="Trebuchet MS" pitchFamily="34" charset="0"/>
                        </a:rPr>
                        <a:t> enabled urban air Mobility through Ai-powered environment-</a:t>
                      </a:r>
                      <a:r>
                        <a:rPr kumimoji="0" lang="en-US" sz="1800" b="1" i="0" u="none" strike="noStrike" cap="none" normalizeH="0" baseline="0" noProof="0" dirty="0" err="1">
                          <a:ln>
                            <a:noFill/>
                          </a:ln>
                          <a:solidFill>
                            <a:srgbClr val="FFFFFF"/>
                          </a:solidFill>
                          <a:effectLst/>
                          <a:latin typeface="Trebuchet MS" pitchFamily="34" charset="0"/>
                        </a:rPr>
                        <a:t>awaRe</a:t>
                      </a:r>
                      <a:r>
                        <a:rPr kumimoji="0" lang="en-US" sz="1800" b="1" i="0" u="none" strike="noStrike" cap="none" normalizeH="0" baseline="0" noProof="0" dirty="0">
                          <a:ln>
                            <a:noFill/>
                          </a:ln>
                          <a:solidFill>
                            <a:srgbClr val="FFFFFF"/>
                          </a:solidFill>
                          <a:effectLst/>
                          <a:latin typeface="Trebuchet MS" pitchFamily="34" charset="0"/>
                        </a:rPr>
                        <a:t> Techniques for </a:t>
                      </a:r>
                      <a:r>
                        <a:rPr kumimoji="0" lang="en-US" sz="1800" b="1" i="0" u="none" strike="noStrike" cap="none" normalizeH="0" baseline="0" noProof="0" dirty="0" err="1">
                          <a:ln>
                            <a:noFill/>
                          </a:ln>
                          <a:solidFill>
                            <a:srgbClr val="FFFFFF"/>
                          </a:solidFill>
                          <a:effectLst/>
                          <a:latin typeface="Trebuchet MS" pitchFamily="34" charset="0"/>
                        </a:rPr>
                        <a:t>strateGic</a:t>
                      </a:r>
                      <a:r>
                        <a:rPr kumimoji="0" lang="en-US" sz="1800" b="1" i="0" u="none" strike="noStrike" cap="none" normalizeH="0" baseline="0" noProof="0" dirty="0">
                          <a:ln>
                            <a:noFill/>
                          </a:ln>
                          <a:solidFill>
                            <a:srgbClr val="FFFFFF"/>
                          </a:solidFill>
                          <a:effectLst/>
                          <a:latin typeface="Trebuchet MS" pitchFamily="34" charset="0"/>
                        </a:rPr>
                        <a:t> and tactical path planning Operations </a:t>
                      </a:r>
                      <a:r>
                        <a:rPr kumimoji="0" lang="en-GB" sz="1800" b="1" i="0" u="none" strike="noStrike" cap="none" normalizeH="0" baseline="0" noProof="0" dirty="0">
                          <a:ln>
                            <a:noFill/>
                          </a:ln>
                          <a:solidFill>
                            <a:srgbClr val="FFFFFF"/>
                          </a:solidFill>
                          <a:effectLst/>
                          <a:latin typeface="Trebuchet MS" pitchFamily="34" charset="0"/>
                        </a:rPr>
                        <a:t>(2021- ongoing) – funded by the Italian Space Agency</a:t>
                      </a:r>
                    </a:p>
                  </a:txBody>
                  <a:tcPr marL="91445" marR="91445" marT="45718" marB="45718"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bl>
          </a:graphicData>
        </a:graphic>
      </p:graphicFrame>
      <p:sp>
        <p:nvSpPr>
          <p:cNvPr id="10" name="Segnaposto contenuto 1">
            <a:extLst>
              <a:ext uri="{FF2B5EF4-FFF2-40B4-BE49-F238E27FC236}">
                <a16:creationId xmlns:a16="http://schemas.microsoft.com/office/drawing/2014/main" xmlns="" id="{3677666D-5CCC-4E6A-8F18-6DD49C2420DF}"/>
              </a:ext>
            </a:extLst>
          </p:cNvPr>
          <p:cNvSpPr txBox="1">
            <a:spLocks/>
          </p:cNvSpPr>
          <p:nvPr/>
        </p:nvSpPr>
        <p:spPr bwMode="auto">
          <a:xfrm>
            <a:off x="292232" y="2390752"/>
            <a:ext cx="3629320" cy="421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normAutofit fontScale="62500" lnSpcReduction="20000"/>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r>
              <a:rPr lang="en-US" kern="0" dirty="0"/>
              <a:t>Development of multi-objective strategic and tactical path planning strategies for Urban Air Mobility scenarios (drone delivery, air taxi, </a:t>
            </a:r>
            <a:r>
              <a:rPr lang="en-US" kern="0" dirty="0" err="1"/>
              <a:t>etc</a:t>
            </a:r>
            <a:r>
              <a:rPr lang="en-US" kern="0" dirty="0"/>
              <a:t>)</a:t>
            </a:r>
          </a:p>
          <a:p>
            <a:endParaRPr lang="en-US" kern="0" dirty="0"/>
          </a:p>
          <a:p>
            <a:r>
              <a:rPr lang="en-US" kern="0" dirty="0"/>
              <a:t>Management of multi-dimensional maps and information sources (GNSS coverage, risk, weather, …)</a:t>
            </a:r>
          </a:p>
          <a:p>
            <a:endParaRPr lang="en-US" kern="0" dirty="0"/>
          </a:p>
          <a:p>
            <a:r>
              <a:rPr lang="en-US" kern="0" dirty="0"/>
              <a:t>Integration of the path planning architecture and algorithms within the U-Space framework   </a:t>
            </a:r>
            <a:endParaRPr lang="en-US" b="1" kern="0" dirty="0"/>
          </a:p>
          <a:p>
            <a:pPr lvl="1"/>
            <a:endParaRPr lang="en-US" b="1" kern="0" dirty="0"/>
          </a:p>
          <a:p>
            <a:endParaRPr lang="it-IT" kern="0" dirty="0"/>
          </a:p>
        </p:txBody>
      </p:sp>
      <p:pic>
        <p:nvPicPr>
          <p:cNvPr id="13" name="Immagine 12">
            <a:extLst>
              <a:ext uri="{FF2B5EF4-FFF2-40B4-BE49-F238E27FC236}">
                <a16:creationId xmlns:a16="http://schemas.microsoft.com/office/drawing/2014/main" xmlns="" id="{5E1B0AD5-70A8-4704-8665-E91782CBAC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5540" y="2240283"/>
            <a:ext cx="2939541" cy="1188717"/>
          </a:xfrm>
          <a:prstGeom prst="rect">
            <a:avLst/>
          </a:prstGeom>
        </p:spPr>
      </p:pic>
      <p:pic>
        <p:nvPicPr>
          <p:cNvPr id="17" name="Immagine 16">
            <a:extLst>
              <a:ext uri="{FF2B5EF4-FFF2-40B4-BE49-F238E27FC236}">
                <a16:creationId xmlns:a16="http://schemas.microsoft.com/office/drawing/2014/main" xmlns="" id="{EB3E916D-F50D-4E66-AA40-57EF78192CEA}"/>
              </a:ext>
            </a:extLst>
          </p:cNvPr>
          <p:cNvPicPr>
            <a:picLocks noChangeAspect="1"/>
          </p:cNvPicPr>
          <p:nvPr/>
        </p:nvPicPr>
        <p:blipFill>
          <a:blip r:embed="rId3"/>
          <a:stretch>
            <a:fillRect/>
          </a:stretch>
        </p:blipFill>
        <p:spPr>
          <a:xfrm>
            <a:off x="8254093" y="2691804"/>
            <a:ext cx="1451230" cy="352559"/>
          </a:xfrm>
          <a:prstGeom prst="rect">
            <a:avLst/>
          </a:prstGeom>
        </p:spPr>
      </p:pic>
      <p:pic>
        <p:nvPicPr>
          <p:cNvPr id="18" name="Immagine 17">
            <a:extLst>
              <a:ext uri="{FF2B5EF4-FFF2-40B4-BE49-F238E27FC236}">
                <a16:creationId xmlns:a16="http://schemas.microsoft.com/office/drawing/2014/main" xmlns="" id="{E3A36F40-67FC-4AC5-9159-AFF6F1E8E10A}"/>
              </a:ext>
            </a:extLst>
          </p:cNvPr>
          <p:cNvPicPr>
            <a:picLocks noChangeAspect="1"/>
          </p:cNvPicPr>
          <p:nvPr/>
        </p:nvPicPr>
        <p:blipFill>
          <a:blip r:embed="rId4"/>
          <a:stretch>
            <a:fillRect/>
          </a:stretch>
        </p:blipFill>
        <p:spPr>
          <a:xfrm>
            <a:off x="6930812" y="2270018"/>
            <a:ext cx="1418894" cy="478768"/>
          </a:xfrm>
          <a:prstGeom prst="rect">
            <a:avLst/>
          </a:prstGeom>
        </p:spPr>
      </p:pic>
      <p:pic>
        <p:nvPicPr>
          <p:cNvPr id="20" name="Immagine 19">
            <a:extLst>
              <a:ext uri="{FF2B5EF4-FFF2-40B4-BE49-F238E27FC236}">
                <a16:creationId xmlns:a16="http://schemas.microsoft.com/office/drawing/2014/main" xmlns="" id="{EAE59E2F-EAC9-4C41-8D3E-F4C5C8AB96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59318" y="2868083"/>
            <a:ext cx="1390388" cy="517453"/>
          </a:xfrm>
          <a:prstGeom prst="rect">
            <a:avLst/>
          </a:prstGeom>
        </p:spPr>
      </p:pic>
      <p:pic>
        <p:nvPicPr>
          <p:cNvPr id="21" name="Immagine 20">
            <a:extLst>
              <a:ext uri="{FF2B5EF4-FFF2-40B4-BE49-F238E27FC236}">
                <a16:creationId xmlns:a16="http://schemas.microsoft.com/office/drawing/2014/main" xmlns="" id="{5492EB2E-E505-4BF2-A3EC-72AF3A0481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74184" y="3466149"/>
            <a:ext cx="2467361" cy="2990108"/>
          </a:xfrm>
          <a:prstGeom prst="rect">
            <a:avLst/>
          </a:prstGeom>
        </p:spPr>
      </p:pic>
      <p:pic>
        <p:nvPicPr>
          <p:cNvPr id="23" name="Immagine 22">
            <a:extLst>
              <a:ext uri="{FF2B5EF4-FFF2-40B4-BE49-F238E27FC236}">
                <a16:creationId xmlns:a16="http://schemas.microsoft.com/office/drawing/2014/main" xmlns="" id="{0F1BF8B1-3A82-46F4-8EFB-F5E07B38BF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85540" y="3432622"/>
            <a:ext cx="4074022" cy="2990108"/>
          </a:xfrm>
          <a:prstGeom prst="rect">
            <a:avLst/>
          </a:prstGeom>
        </p:spPr>
      </p:pic>
    </p:spTree>
    <p:extLst>
      <p:ext uri="{BB962C8B-B14F-4D97-AF65-F5344CB8AC3E}">
        <p14:creationId xmlns:p14="http://schemas.microsoft.com/office/powerpoint/2010/main" val="2969129836"/>
      </p:ext>
    </p:extLst>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A9C267E6-632E-4695-87A7-8523CCC3C38E}"/>
              </a:ext>
            </a:extLst>
          </p:cNvPr>
          <p:cNvSpPr>
            <a:spLocks noGrp="1"/>
          </p:cNvSpPr>
          <p:nvPr>
            <p:ph idx="1"/>
          </p:nvPr>
        </p:nvSpPr>
        <p:spPr>
          <a:xfrm>
            <a:off x="228600" y="838200"/>
            <a:ext cx="6351404" cy="5638800"/>
          </a:xfrm>
        </p:spPr>
        <p:txBody>
          <a:bodyPr/>
          <a:lstStyle/>
          <a:p>
            <a:pPr marL="0" indent="0">
              <a:buNone/>
            </a:pPr>
            <a:r>
              <a:rPr lang="it-IT" altLang="it-IT" sz="2800" dirty="0"/>
              <a:t>LIFT - </a:t>
            </a:r>
            <a:r>
              <a:rPr lang="en-US" altLang="it-IT" sz="2800" dirty="0"/>
              <a:t>Laboratory</a:t>
            </a:r>
            <a:r>
              <a:rPr lang="it-IT" altLang="it-IT" sz="2800" dirty="0"/>
              <a:t> for Innovative Flight Technologies</a:t>
            </a:r>
            <a:endParaRPr lang="en-GB" dirty="0"/>
          </a:p>
          <a:p>
            <a:pPr>
              <a:spcBef>
                <a:spcPts val="1200"/>
              </a:spcBef>
            </a:pPr>
            <a:r>
              <a:rPr lang="en-US" altLang="it-IT" sz="2200" dirty="0"/>
              <a:t>Several drone activities are carried out at the Laboratory for Innovative Flight Technologies (LIFT) located at Centro </a:t>
            </a:r>
            <a:r>
              <a:rPr lang="en-US" altLang="it-IT" sz="2200" dirty="0" err="1"/>
              <a:t>Servizi</a:t>
            </a:r>
            <a:r>
              <a:rPr lang="en-US" altLang="it-IT" sz="2200" dirty="0"/>
              <a:t> </a:t>
            </a:r>
            <a:r>
              <a:rPr lang="en-US" altLang="it-IT" sz="2200" dirty="0" err="1"/>
              <a:t>Metrologici</a:t>
            </a:r>
            <a:r>
              <a:rPr lang="en-US" altLang="it-IT" sz="2200" dirty="0"/>
              <a:t> e </a:t>
            </a:r>
            <a:r>
              <a:rPr lang="en-US" altLang="it-IT" sz="2200" dirty="0" err="1"/>
              <a:t>Tecnologici</a:t>
            </a:r>
            <a:r>
              <a:rPr lang="en-US" altLang="it-IT" sz="2200" dirty="0"/>
              <a:t> </a:t>
            </a:r>
            <a:r>
              <a:rPr lang="en-US" altLang="it-IT" sz="2200" dirty="0" err="1"/>
              <a:t>Avanzati</a:t>
            </a:r>
            <a:r>
              <a:rPr lang="en-US" altLang="it-IT" sz="2200" dirty="0"/>
              <a:t> (CESMA) within UNINA San Giovanni a </a:t>
            </a:r>
            <a:r>
              <a:rPr lang="en-US" altLang="it-IT" sz="2200" dirty="0" err="1"/>
              <a:t>Teduccio</a:t>
            </a:r>
            <a:r>
              <a:rPr lang="en-US" altLang="it-IT" sz="2200" dirty="0"/>
              <a:t> facility.</a:t>
            </a:r>
          </a:p>
          <a:p>
            <a:pPr>
              <a:spcBef>
                <a:spcPts val="1200"/>
              </a:spcBef>
            </a:pPr>
            <a:r>
              <a:rPr lang="en-US" altLang="it-IT" sz="2200" dirty="0"/>
              <a:t>LIFT is a recognized drone operator with a field test facility and a netted area under construction.</a:t>
            </a:r>
          </a:p>
          <a:p>
            <a:pPr>
              <a:spcBef>
                <a:spcPts val="1200"/>
              </a:spcBef>
            </a:pPr>
            <a:r>
              <a:rPr lang="en-US" altLang="it-IT" sz="2200" dirty="0"/>
              <a:t>The center is dedicated to Research but also to Technology Transfer activities involving the use of drones and other (mostly) aerospace systems.</a:t>
            </a:r>
          </a:p>
          <a:p>
            <a:pPr marL="0" indent="0">
              <a:buNone/>
            </a:pPr>
            <a:endParaRPr lang="en-GB" sz="2400" dirty="0"/>
          </a:p>
        </p:txBody>
      </p:sp>
      <p:sp>
        <p:nvSpPr>
          <p:cNvPr id="3" name="Titolo 2">
            <a:extLst>
              <a:ext uri="{FF2B5EF4-FFF2-40B4-BE49-F238E27FC236}">
                <a16:creationId xmlns:a16="http://schemas.microsoft.com/office/drawing/2014/main" xmlns="" id="{2E108F27-00CF-4407-ADAE-0BC7C57935AD}"/>
              </a:ext>
            </a:extLst>
          </p:cNvPr>
          <p:cNvSpPr>
            <a:spLocks noGrp="1"/>
          </p:cNvSpPr>
          <p:nvPr>
            <p:ph type="title"/>
          </p:nvPr>
        </p:nvSpPr>
        <p:spPr/>
        <p:txBody>
          <a:bodyPr/>
          <a:lstStyle/>
          <a:p>
            <a:r>
              <a:rPr lang="en-GB" dirty="0"/>
              <a:t>LIFT laboratory</a:t>
            </a:r>
          </a:p>
        </p:txBody>
      </p:sp>
      <p:pic>
        <p:nvPicPr>
          <p:cNvPr id="4" name="Segnaposto contenuto 7">
            <a:extLst>
              <a:ext uri="{FF2B5EF4-FFF2-40B4-BE49-F238E27FC236}">
                <a16:creationId xmlns:a16="http://schemas.microsoft.com/office/drawing/2014/main" xmlns="" id="{C5FB41A9-D726-4F40-9F06-386992B0AF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90992" y="943175"/>
            <a:ext cx="2820648" cy="2668475"/>
          </a:xfrm>
          <a:prstGeom prst="rect">
            <a:avLst/>
          </a:prstGeom>
        </p:spPr>
      </p:pic>
      <p:pic>
        <p:nvPicPr>
          <p:cNvPr id="5" name="Picture 3" descr="A picture containing mountain&#10;&#10;Description automatically generated">
            <a:extLst>
              <a:ext uri="{FF2B5EF4-FFF2-40B4-BE49-F238E27FC236}">
                <a16:creationId xmlns:a16="http://schemas.microsoft.com/office/drawing/2014/main" xmlns="" id="{BE7A5BF8-C866-4980-9C7F-A0C1F471CC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078" y="3956329"/>
            <a:ext cx="2665011" cy="1998758"/>
          </a:xfrm>
          <a:prstGeom prst="rect">
            <a:avLst/>
          </a:prstGeom>
        </p:spPr>
      </p:pic>
    </p:spTree>
    <p:extLst>
      <p:ext uri="{BB962C8B-B14F-4D97-AF65-F5344CB8AC3E}">
        <p14:creationId xmlns:p14="http://schemas.microsoft.com/office/powerpoint/2010/main" val="889530170"/>
      </p:ext>
    </p:extLst>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A9C267E6-632E-4695-87A7-8523CCC3C38E}"/>
              </a:ext>
            </a:extLst>
          </p:cNvPr>
          <p:cNvSpPr>
            <a:spLocks noGrp="1"/>
          </p:cNvSpPr>
          <p:nvPr>
            <p:ph idx="1"/>
          </p:nvPr>
        </p:nvSpPr>
        <p:spPr>
          <a:xfrm>
            <a:off x="228599" y="838200"/>
            <a:ext cx="5531801" cy="5638800"/>
          </a:xfrm>
        </p:spPr>
        <p:txBody>
          <a:bodyPr/>
          <a:lstStyle/>
          <a:p>
            <a:pPr marL="0" indent="0">
              <a:buNone/>
            </a:pPr>
            <a:r>
              <a:rPr lang="en-GB" sz="1600" dirty="0"/>
              <a:t>LIFT Projects and activities:</a:t>
            </a:r>
          </a:p>
          <a:p>
            <a:r>
              <a:rPr lang="en-GB" sz="1600" dirty="0"/>
              <a:t>Drone-based </a:t>
            </a:r>
            <a:r>
              <a:rPr lang="en-US" sz="1600" dirty="0"/>
              <a:t>Monitoring Activities for Covid-19 Emergency multi-disciplinary management:</a:t>
            </a:r>
          </a:p>
          <a:p>
            <a:pPr lvl="1"/>
            <a:r>
              <a:rPr lang="en-US" sz="1200" dirty="0"/>
              <a:t>Vital Signs Monitoring</a:t>
            </a:r>
          </a:p>
          <a:p>
            <a:pPr lvl="1"/>
            <a:r>
              <a:rPr lang="en-US" sz="1200" dirty="0"/>
              <a:t>Goods Transportation</a:t>
            </a:r>
          </a:p>
          <a:p>
            <a:pPr lvl="1"/>
            <a:r>
              <a:rPr lang="en-US" sz="1200" dirty="0"/>
              <a:t>Spray Diffusion</a:t>
            </a:r>
          </a:p>
          <a:p>
            <a:r>
              <a:rPr lang="en-US" sz="1600" dirty="0"/>
              <a:t>FOCUS, multi-disciplinary study of drone interactions with birds (in particular seagulls)</a:t>
            </a:r>
          </a:p>
          <a:p>
            <a:r>
              <a:rPr lang="en-US" sz="1600" dirty="0"/>
              <a:t>GANNET, in cooperation with local SMEs</a:t>
            </a:r>
          </a:p>
          <a:p>
            <a:pPr lvl="1"/>
            <a:r>
              <a:rPr lang="en-US" sz="1200" dirty="0"/>
              <a:t>realization of mini UAS (MTOW &lt;= 150 kg) by exploiting low-cost process of ULM aircraft;</a:t>
            </a:r>
          </a:p>
          <a:p>
            <a:pPr lvl="1"/>
            <a:r>
              <a:rPr lang="en-US" sz="1200" dirty="0"/>
              <a:t>Onboard FMS and Inertial Unit will be realized in custom configuration</a:t>
            </a:r>
          </a:p>
          <a:p>
            <a:r>
              <a:rPr lang="en-US" sz="1600" dirty="0"/>
              <a:t>Trajectory prediction for UAS integration in civilian airspace</a:t>
            </a:r>
          </a:p>
          <a:p>
            <a:pPr lvl="1"/>
            <a:r>
              <a:rPr lang="en-US" sz="1200" dirty="0"/>
              <a:t>Machine Learning approach</a:t>
            </a:r>
          </a:p>
          <a:p>
            <a:r>
              <a:rPr lang="en-US" sz="1600" dirty="0"/>
              <a:t>Innovative integrated navigation systems </a:t>
            </a:r>
          </a:p>
          <a:p>
            <a:pPr lvl="1"/>
            <a:r>
              <a:rPr lang="en-US" sz="1200" dirty="0"/>
              <a:t>advanced MEMS inertial devices </a:t>
            </a:r>
          </a:p>
          <a:p>
            <a:pPr lvl="1"/>
            <a:r>
              <a:rPr lang="en-US" sz="1200" dirty="0"/>
              <a:t>custom auxiliary solutions including bio-inspired systems (polarization camera).</a:t>
            </a:r>
          </a:p>
          <a:p>
            <a:r>
              <a:rPr lang="en-US" sz="1600" dirty="0"/>
              <a:t>Underwater autonomous systems (ROV-AUS)</a:t>
            </a:r>
          </a:p>
          <a:p>
            <a:pPr lvl="1"/>
            <a:r>
              <a:rPr lang="en-US" sz="1200" dirty="0"/>
              <a:t>Challenging navigation (GPS signal not available)</a:t>
            </a:r>
          </a:p>
          <a:p>
            <a:pPr lvl="1"/>
            <a:r>
              <a:rPr lang="en-US" sz="1200" dirty="0" err="1"/>
              <a:t>LiFi</a:t>
            </a:r>
            <a:r>
              <a:rPr lang="en-US" sz="1200" dirty="0"/>
              <a:t> Optical communications (short range)</a:t>
            </a:r>
          </a:p>
          <a:p>
            <a:pPr lvl="1"/>
            <a:endParaRPr lang="en-US" sz="1200" dirty="0"/>
          </a:p>
        </p:txBody>
      </p:sp>
      <p:sp>
        <p:nvSpPr>
          <p:cNvPr id="3" name="Titolo 2">
            <a:extLst>
              <a:ext uri="{FF2B5EF4-FFF2-40B4-BE49-F238E27FC236}">
                <a16:creationId xmlns:a16="http://schemas.microsoft.com/office/drawing/2014/main" xmlns="" id="{2E108F27-00CF-4407-ADAE-0BC7C57935AD}"/>
              </a:ext>
            </a:extLst>
          </p:cNvPr>
          <p:cNvSpPr>
            <a:spLocks noGrp="1"/>
          </p:cNvSpPr>
          <p:nvPr>
            <p:ph type="title"/>
          </p:nvPr>
        </p:nvSpPr>
        <p:spPr/>
        <p:txBody>
          <a:bodyPr/>
          <a:lstStyle/>
          <a:p>
            <a:r>
              <a:rPr lang="en-GB" dirty="0"/>
              <a:t>LIFT laboratory</a:t>
            </a:r>
          </a:p>
        </p:txBody>
      </p:sp>
      <p:grpSp>
        <p:nvGrpSpPr>
          <p:cNvPr id="9" name="Gruppo 8">
            <a:extLst>
              <a:ext uri="{FF2B5EF4-FFF2-40B4-BE49-F238E27FC236}">
                <a16:creationId xmlns:a16="http://schemas.microsoft.com/office/drawing/2014/main" xmlns="" id="{5A806517-5EE5-4A8E-AF98-D6A60502CF13}"/>
              </a:ext>
            </a:extLst>
          </p:cNvPr>
          <p:cNvGrpSpPr/>
          <p:nvPr/>
        </p:nvGrpSpPr>
        <p:grpSpPr>
          <a:xfrm>
            <a:off x="6143161" y="880095"/>
            <a:ext cx="3458776" cy="1693394"/>
            <a:chOff x="1143791" y="1747093"/>
            <a:chExt cx="7618418" cy="3363814"/>
          </a:xfrm>
        </p:grpSpPr>
        <p:pic>
          <p:nvPicPr>
            <p:cNvPr id="6" name="Picture 7" descr="A group of people walking on a sidewalk&#10;&#10;Description automatically generated">
              <a:extLst>
                <a:ext uri="{FF2B5EF4-FFF2-40B4-BE49-F238E27FC236}">
                  <a16:creationId xmlns:a16="http://schemas.microsoft.com/office/drawing/2014/main" xmlns="" id="{BAD50523-EDBF-4557-A929-0C26E2FB6A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791" y="1747093"/>
              <a:ext cx="2695575" cy="2020352"/>
            </a:xfrm>
            <a:prstGeom prst="rect">
              <a:avLst/>
            </a:prstGeom>
            <a:ln>
              <a:solidFill>
                <a:srgbClr val="0070C0"/>
              </a:solidFill>
            </a:ln>
          </p:spPr>
        </p:pic>
        <p:pic>
          <p:nvPicPr>
            <p:cNvPr id="7" name="Picture 8" descr="A picture containing slice, piece, cake, table&#10;&#10;Description automatically generated">
              <a:extLst>
                <a:ext uri="{FF2B5EF4-FFF2-40B4-BE49-F238E27FC236}">
                  <a16:creationId xmlns:a16="http://schemas.microsoft.com/office/drawing/2014/main" xmlns="" id="{9F581F30-E702-49FE-9218-AE756C4458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093" y="2991594"/>
              <a:ext cx="2825750" cy="2119313"/>
            </a:xfrm>
            <a:prstGeom prst="rect">
              <a:avLst/>
            </a:prstGeom>
            <a:ln>
              <a:solidFill>
                <a:srgbClr val="0070C0"/>
              </a:solidFill>
            </a:ln>
          </p:spPr>
        </p:pic>
        <p:pic>
          <p:nvPicPr>
            <p:cNvPr id="8" name="Picture 3">
              <a:extLst>
                <a:ext uri="{FF2B5EF4-FFF2-40B4-BE49-F238E27FC236}">
                  <a16:creationId xmlns:a16="http://schemas.microsoft.com/office/drawing/2014/main" xmlns="" id="{D70FE1B4-BB87-4831-B9FD-15DC5DB937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2145" y="1919591"/>
              <a:ext cx="4310064" cy="3079855"/>
            </a:xfrm>
            <a:prstGeom prst="rect">
              <a:avLst/>
            </a:prstGeom>
          </p:spPr>
        </p:pic>
      </p:grpSp>
      <p:pic>
        <p:nvPicPr>
          <p:cNvPr id="11" name="Picture Placeholder 4">
            <a:extLst>
              <a:ext uri="{FF2B5EF4-FFF2-40B4-BE49-F238E27FC236}">
                <a16:creationId xmlns:a16="http://schemas.microsoft.com/office/drawing/2014/main" xmlns="" id="{1D6C4CF3-C035-44D3-9575-8C0ED527EDFC}"/>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308205" y="2798511"/>
            <a:ext cx="1369196" cy="1369196"/>
          </a:xfrm>
          <a:prstGeom prst="rect">
            <a:avLst/>
          </a:prstGeom>
        </p:spPr>
      </p:pic>
      <p:pic>
        <p:nvPicPr>
          <p:cNvPr id="2050" name="Picture 2" descr="Chart, line chart&#10;&#10;Description automatically generated">
            <a:extLst>
              <a:ext uri="{FF2B5EF4-FFF2-40B4-BE49-F238E27FC236}">
                <a16:creationId xmlns:a16="http://schemas.microsoft.com/office/drawing/2014/main" xmlns="" id="{18DF1D39-D726-4DB3-8F60-85612C3676D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98331" y="2757075"/>
            <a:ext cx="2035876" cy="152743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uppo 25">
            <a:extLst>
              <a:ext uri="{FF2B5EF4-FFF2-40B4-BE49-F238E27FC236}">
                <a16:creationId xmlns:a16="http://schemas.microsoft.com/office/drawing/2014/main" xmlns="" id="{8C75E302-9C5F-4857-8C9A-2A5A2DC27C93}"/>
              </a:ext>
            </a:extLst>
          </p:cNvPr>
          <p:cNvGrpSpPr/>
          <p:nvPr/>
        </p:nvGrpSpPr>
        <p:grpSpPr>
          <a:xfrm>
            <a:off x="7216269" y="4630089"/>
            <a:ext cx="2562545" cy="1756209"/>
            <a:chOff x="7114856" y="4524209"/>
            <a:chExt cx="2562545" cy="1756209"/>
          </a:xfrm>
        </p:grpSpPr>
        <p:grpSp>
          <p:nvGrpSpPr>
            <p:cNvPr id="21" name="Gruppo 20">
              <a:extLst>
                <a:ext uri="{FF2B5EF4-FFF2-40B4-BE49-F238E27FC236}">
                  <a16:creationId xmlns:a16="http://schemas.microsoft.com/office/drawing/2014/main" xmlns="" id="{D4D42108-45F2-426E-BCA9-768A4AEBFF7B}"/>
                </a:ext>
              </a:extLst>
            </p:cNvPr>
            <p:cNvGrpSpPr/>
            <p:nvPr/>
          </p:nvGrpSpPr>
          <p:grpSpPr>
            <a:xfrm>
              <a:off x="8013530" y="4524209"/>
              <a:ext cx="1663871" cy="1247904"/>
              <a:chOff x="5982721" y="4519508"/>
              <a:chExt cx="1663871" cy="1247904"/>
            </a:xfrm>
          </p:grpSpPr>
          <p:pic>
            <p:nvPicPr>
              <p:cNvPr id="24" name="Picture 4">
                <a:extLst>
                  <a:ext uri="{FF2B5EF4-FFF2-40B4-BE49-F238E27FC236}">
                    <a16:creationId xmlns:a16="http://schemas.microsoft.com/office/drawing/2014/main" xmlns="" id="{86BEDB30-0382-46D5-866F-680D985923F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82721" y="4519508"/>
                <a:ext cx="1663871" cy="12479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2">
                <a:extLst>
                  <a:ext uri="{FF2B5EF4-FFF2-40B4-BE49-F238E27FC236}">
                    <a16:creationId xmlns:a16="http://schemas.microsoft.com/office/drawing/2014/main" xmlns="" id="{0A3B34C8-0952-422D-80C9-8B0C5B3958ED}"/>
                  </a:ext>
                </a:extLst>
              </p:cNvPr>
              <p:cNvSpPr txBox="1"/>
              <p:nvPr/>
            </p:nvSpPr>
            <p:spPr>
              <a:xfrm>
                <a:off x="6154470" y="4610339"/>
                <a:ext cx="1070969" cy="104994"/>
              </a:xfrm>
              <a:prstGeom prst="rect">
                <a:avLst/>
              </a:prstGeom>
              <a:solidFill>
                <a:schemeClr val="bg1"/>
              </a:solidFill>
            </p:spPr>
            <p:txBody>
              <a:bodyPr wrap="square" lIns="0" tIns="0" rIns="0" bIns="0"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rgbClr val="002060"/>
                    </a:solidFill>
                  </a:rPr>
                  <a:t>Angle of Polarization</a:t>
                </a:r>
              </a:p>
            </p:txBody>
          </p:sp>
        </p:grpSp>
        <p:grpSp>
          <p:nvGrpSpPr>
            <p:cNvPr id="17" name="Gruppo 16">
              <a:extLst>
                <a:ext uri="{FF2B5EF4-FFF2-40B4-BE49-F238E27FC236}">
                  <a16:creationId xmlns:a16="http://schemas.microsoft.com/office/drawing/2014/main" xmlns="" id="{A8884550-40F0-4F7D-9A75-9DB29975A0AA}"/>
                </a:ext>
              </a:extLst>
            </p:cNvPr>
            <p:cNvGrpSpPr/>
            <p:nvPr/>
          </p:nvGrpSpPr>
          <p:grpSpPr>
            <a:xfrm>
              <a:off x="7114856" y="5496854"/>
              <a:ext cx="2101249" cy="783564"/>
              <a:chOff x="6249323" y="5505450"/>
              <a:chExt cx="2860158" cy="971550"/>
            </a:xfrm>
          </p:grpSpPr>
          <p:pic>
            <p:nvPicPr>
              <p:cNvPr id="15" name="Picture 10" descr="A close up of a device&#10;&#10;Description automatically generated">
                <a:extLst>
                  <a:ext uri="{FF2B5EF4-FFF2-40B4-BE49-F238E27FC236}">
                    <a16:creationId xmlns:a16="http://schemas.microsoft.com/office/drawing/2014/main" xmlns="" id="{20498065-37CA-482C-A0AB-160ADA1264E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49323" y="5505450"/>
                <a:ext cx="2860158" cy="971550"/>
              </a:xfrm>
              <a:prstGeom prst="rect">
                <a:avLst/>
              </a:prstGeom>
            </p:spPr>
          </p:pic>
          <p:sp>
            <p:nvSpPr>
              <p:cNvPr id="16" name="TextBox 12">
                <a:extLst>
                  <a:ext uri="{FF2B5EF4-FFF2-40B4-BE49-F238E27FC236}">
                    <a16:creationId xmlns:a16="http://schemas.microsoft.com/office/drawing/2014/main" xmlns="" id="{78142BAC-999B-46D2-81FC-89E3D39E8A2F}"/>
                  </a:ext>
                </a:extLst>
              </p:cNvPr>
              <p:cNvSpPr txBox="1"/>
              <p:nvPr/>
            </p:nvSpPr>
            <p:spPr>
              <a:xfrm>
                <a:off x="6300660" y="5557058"/>
                <a:ext cx="1743718" cy="152647"/>
              </a:xfrm>
              <a:prstGeom prst="rect">
                <a:avLst/>
              </a:prstGeom>
              <a:solidFill>
                <a:schemeClr val="bg1"/>
              </a:solidFill>
            </p:spPr>
            <p:txBody>
              <a:bodyPr wrap="square" lIns="0" tIns="0" rIns="0" bIns="0"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rgbClr val="002060"/>
                    </a:solidFill>
                  </a:rPr>
                  <a:t>Polarization Camera</a:t>
                </a:r>
              </a:p>
            </p:txBody>
          </p:sp>
        </p:grpSp>
      </p:grpSp>
      <p:pic>
        <p:nvPicPr>
          <p:cNvPr id="39" name="Picture 15">
            <a:extLst>
              <a:ext uri="{FF2B5EF4-FFF2-40B4-BE49-F238E27FC236}">
                <a16:creationId xmlns:a16="http://schemas.microsoft.com/office/drawing/2014/main" xmlns="" id="{0A6F34BE-E773-40D8-B106-521FC0570E0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16516" y="4535811"/>
            <a:ext cx="1199506" cy="857946"/>
          </a:xfrm>
          <a:prstGeom prst="snipRoundRect">
            <a:avLst>
              <a:gd name="adj1" fmla="val 16667"/>
              <a:gd name="adj2" fmla="val 31980"/>
            </a:avLst>
          </a:prstGeom>
        </p:spPr>
      </p:pic>
    </p:spTree>
    <p:extLst>
      <p:ext uri="{BB962C8B-B14F-4D97-AF65-F5344CB8AC3E}">
        <p14:creationId xmlns:p14="http://schemas.microsoft.com/office/powerpoint/2010/main" val="3476077389"/>
      </p:ext>
    </p:extLst>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D52986E8-C9E0-4A08-8779-C67F74F5B2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5489" y="2101651"/>
            <a:ext cx="2072259" cy="984123"/>
          </a:xfrm>
          <a:prstGeom prst="rect">
            <a:avLst/>
          </a:prstGeom>
        </p:spPr>
      </p:pic>
      <p:sp>
        <p:nvSpPr>
          <p:cNvPr id="2" name="Segnaposto contenuto 1">
            <a:extLst>
              <a:ext uri="{FF2B5EF4-FFF2-40B4-BE49-F238E27FC236}">
                <a16:creationId xmlns:a16="http://schemas.microsoft.com/office/drawing/2014/main" xmlns="" id="{A9C267E6-632E-4695-87A7-8523CCC3C38E}"/>
              </a:ext>
            </a:extLst>
          </p:cNvPr>
          <p:cNvSpPr>
            <a:spLocks noGrp="1"/>
          </p:cNvSpPr>
          <p:nvPr>
            <p:ph idx="1"/>
          </p:nvPr>
        </p:nvSpPr>
        <p:spPr>
          <a:xfrm>
            <a:off x="228599" y="838200"/>
            <a:ext cx="5575042" cy="5638800"/>
          </a:xfrm>
        </p:spPr>
        <p:txBody>
          <a:bodyPr/>
          <a:lstStyle/>
          <a:p>
            <a:pPr marL="0" indent="0">
              <a:buNone/>
            </a:pPr>
            <a:r>
              <a:rPr lang="en-GB" sz="1600" dirty="0"/>
              <a:t>LIFT Projects and activities (continued):</a:t>
            </a:r>
            <a:endParaRPr lang="en-US" sz="1200" dirty="0"/>
          </a:p>
          <a:p>
            <a:endParaRPr lang="en-GB" sz="1600" dirty="0"/>
          </a:p>
          <a:p>
            <a:r>
              <a:rPr lang="en-GB" sz="1600" dirty="0"/>
              <a:t>Support to railway engineering and infrastructure monitoring (cooperation with Hitachi Railways, EAV)</a:t>
            </a:r>
          </a:p>
          <a:p>
            <a:endParaRPr lang="en-GB" sz="1600" dirty="0"/>
          </a:p>
          <a:p>
            <a:r>
              <a:rPr lang="en-GB" sz="1600" dirty="0"/>
              <a:t>Support to local government agencies for environment pollution management</a:t>
            </a:r>
          </a:p>
          <a:p>
            <a:endParaRPr lang="en-GB" sz="1600" dirty="0"/>
          </a:p>
          <a:p>
            <a:r>
              <a:rPr lang="en-GB" sz="1600" dirty="0"/>
              <a:t>SISTS, full development of a mini-UAV aimed at </a:t>
            </a:r>
            <a:r>
              <a:rPr lang="en-US" sz="1600" dirty="0"/>
              <a:t>in-flight demonstration of transmitting the UAV-captured video stream to a remote Control Center by exploiting a mobile Ground Station as transponder for Satellite Communications (financial support of Italian Ministry of Defense, cooperation with Leonardo)</a:t>
            </a:r>
          </a:p>
          <a:p>
            <a:endParaRPr lang="en-GB" sz="1600" dirty="0"/>
          </a:p>
          <a:p>
            <a:r>
              <a:rPr lang="en-GB" sz="1600" dirty="0"/>
              <a:t>Drone swarm design</a:t>
            </a:r>
            <a:br>
              <a:rPr lang="en-GB" sz="1600" dirty="0"/>
            </a:br>
            <a:r>
              <a:rPr lang="en-GB" sz="1600" dirty="0"/>
              <a:t>Drone swarms as countermeasures against ground-based-radar detection</a:t>
            </a:r>
            <a:br>
              <a:rPr lang="en-GB" sz="1600" dirty="0"/>
            </a:br>
            <a:r>
              <a:rPr lang="en-GB" sz="1600" dirty="0"/>
              <a:t>(cooperation with the</a:t>
            </a:r>
            <a:r>
              <a:rPr lang="en-US" sz="1600" dirty="0"/>
              <a:t> Aeronautical and Space Test Division of the Italian Air Force )</a:t>
            </a:r>
            <a:endParaRPr lang="en-GB" sz="1600" dirty="0"/>
          </a:p>
        </p:txBody>
      </p:sp>
      <p:sp>
        <p:nvSpPr>
          <p:cNvPr id="3" name="Titolo 2">
            <a:extLst>
              <a:ext uri="{FF2B5EF4-FFF2-40B4-BE49-F238E27FC236}">
                <a16:creationId xmlns:a16="http://schemas.microsoft.com/office/drawing/2014/main" xmlns="" id="{2E108F27-00CF-4407-ADAE-0BC7C57935AD}"/>
              </a:ext>
            </a:extLst>
          </p:cNvPr>
          <p:cNvSpPr>
            <a:spLocks noGrp="1"/>
          </p:cNvSpPr>
          <p:nvPr>
            <p:ph type="title"/>
          </p:nvPr>
        </p:nvSpPr>
        <p:spPr/>
        <p:txBody>
          <a:bodyPr/>
          <a:lstStyle/>
          <a:p>
            <a:r>
              <a:rPr lang="en-GB" dirty="0"/>
              <a:t>LIFT laboratory</a:t>
            </a:r>
          </a:p>
        </p:txBody>
      </p:sp>
      <p:grpSp>
        <p:nvGrpSpPr>
          <p:cNvPr id="27" name="Gruppo 26">
            <a:extLst>
              <a:ext uri="{FF2B5EF4-FFF2-40B4-BE49-F238E27FC236}">
                <a16:creationId xmlns:a16="http://schemas.microsoft.com/office/drawing/2014/main" xmlns="" id="{14CA53C6-9CA9-4F02-AFBA-91562602DDA0}"/>
              </a:ext>
            </a:extLst>
          </p:cNvPr>
          <p:cNvGrpSpPr/>
          <p:nvPr/>
        </p:nvGrpSpPr>
        <p:grpSpPr>
          <a:xfrm>
            <a:off x="5920228" y="4798229"/>
            <a:ext cx="3570514" cy="1615751"/>
            <a:chOff x="5797841" y="4667591"/>
            <a:chExt cx="3962639" cy="1824278"/>
          </a:xfrm>
        </p:grpSpPr>
        <p:pic>
          <p:nvPicPr>
            <p:cNvPr id="23" name="Immagine 22" descr="Immagine che contiene testo, cielo, esterni, terra&#10;&#10;Descrizione generata automaticamente">
              <a:extLst>
                <a:ext uri="{FF2B5EF4-FFF2-40B4-BE49-F238E27FC236}">
                  <a16:creationId xmlns:a16="http://schemas.microsoft.com/office/drawing/2014/main" xmlns="" id="{297DCEB3-FA11-4F1B-B19A-4C606BC43A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943664" y="5277446"/>
              <a:ext cx="1816816" cy="1214423"/>
            </a:xfrm>
            <a:prstGeom prst="rect">
              <a:avLst/>
            </a:prstGeom>
          </p:spPr>
        </p:pic>
        <p:pic>
          <p:nvPicPr>
            <p:cNvPr id="14" name="Immagine 13">
              <a:extLst>
                <a:ext uri="{FF2B5EF4-FFF2-40B4-BE49-F238E27FC236}">
                  <a16:creationId xmlns:a16="http://schemas.microsoft.com/office/drawing/2014/main" xmlns="" id="{4C3733A4-ED3A-4BC8-947E-81D6C3FE3A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7841" y="4667591"/>
              <a:ext cx="2622893" cy="1082122"/>
            </a:xfrm>
            <a:prstGeom prst="rect">
              <a:avLst/>
            </a:prstGeom>
          </p:spPr>
        </p:pic>
      </p:grpSp>
      <p:grpSp>
        <p:nvGrpSpPr>
          <p:cNvPr id="29" name="Gruppo 28">
            <a:extLst>
              <a:ext uri="{FF2B5EF4-FFF2-40B4-BE49-F238E27FC236}">
                <a16:creationId xmlns:a16="http://schemas.microsoft.com/office/drawing/2014/main" xmlns="" id="{B1683666-1DCD-4386-995D-48D6789DB5ED}"/>
              </a:ext>
            </a:extLst>
          </p:cNvPr>
          <p:cNvGrpSpPr/>
          <p:nvPr/>
        </p:nvGrpSpPr>
        <p:grpSpPr>
          <a:xfrm>
            <a:off x="7144769" y="861385"/>
            <a:ext cx="2602036" cy="1403666"/>
            <a:chOff x="5704445" y="1063581"/>
            <a:chExt cx="2995515" cy="1484463"/>
          </a:xfrm>
        </p:grpSpPr>
        <p:pic>
          <p:nvPicPr>
            <p:cNvPr id="10" name="Immagine 9">
              <a:extLst>
                <a:ext uri="{FF2B5EF4-FFF2-40B4-BE49-F238E27FC236}">
                  <a16:creationId xmlns:a16="http://schemas.microsoft.com/office/drawing/2014/main" xmlns="" id="{BBA56926-13C2-4095-8835-76DD5BFB3D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4445" y="1063581"/>
              <a:ext cx="2995515" cy="1484463"/>
            </a:xfrm>
            <a:prstGeom prst="rect">
              <a:avLst/>
            </a:prstGeom>
          </p:spPr>
        </p:pic>
        <p:sp>
          <p:nvSpPr>
            <p:cNvPr id="28" name="CasellaDiTesto 27">
              <a:extLst>
                <a:ext uri="{FF2B5EF4-FFF2-40B4-BE49-F238E27FC236}">
                  <a16:creationId xmlns:a16="http://schemas.microsoft.com/office/drawing/2014/main" xmlns="" id="{39E7948F-9583-4AE4-ADEA-00F14419CBED}"/>
                </a:ext>
              </a:extLst>
            </p:cNvPr>
            <p:cNvSpPr txBox="1"/>
            <p:nvPr/>
          </p:nvSpPr>
          <p:spPr>
            <a:xfrm>
              <a:off x="5704445" y="1081865"/>
              <a:ext cx="2354697" cy="324291"/>
            </a:xfrm>
            <a:prstGeom prst="rect">
              <a:avLst/>
            </a:prstGeom>
            <a:noFill/>
          </p:spPr>
          <p:txBody>
            <a:bodyPr wrap="square" rtlCol="0">
              <a:spAutoFit/>
            </a:bodyPr>
            <a:lstStyle/>
            <a:p>
              <a:r>
                <a:rPr lang="en-GB" sz="1200" dirty="0">
                  <a:solidFill>
                    <a:schemeClr val="bg1"/>
                  </a:solidFill>
                </a:rPr>
                <a:t>Reconstructed 3D model</a:t>
              </a:r>
            </a:p>
          </p:txBody>
        </p:sp>
      </p:grpSp>
      <p:grpSp>
        <p:nvGrpSpPr>
          <p:cNvPr id="2048" name="Gruppo 2047">
            <a:extLst>
              <a:ext uri="{FF2B5EF4-FFF2-40B4-BE49-F238E27FC236}">
                <a16:creationId xmlns:a16="http://schemas.microsoft.com/office/drawing/2014/main" xmlns="" id="{B604C8EE-9CC2-42A3-896C-93113FDD99FE}"/>
              </a:ext>
            </a:extLst>
          </p:cNvPr>
          <p:cNvGrpSpPr/>
          <p:nvPr/>
        </p:nvGrpSpPr>
        <p:grpSpPr>
          <a:xfrm>
            <a:off x="6184411" y="2660406"/>
            <a:ext cx="3492990" cy="1962238"/>
            <a:chOff x="6155580" y="2523321"/>
            <a:chExt cx="3657114" cy="1907154"/>
          </a:xfrm>
        </p:grpSpPr>
        <p:pic>
          <p:nvPicPr>
            <p:cNvPr id="20" name="Immagine 6" descr="062.jpg">
              <a:extLst>
                <a:ext uri="{FF2B5EF4-FFF2-40B4-BE49-F238E27FC236}">
                  <a16:creationId xmlns:a16="http://schemas.microsoft.com/office/drawing/2014/main" xmlns="" id="{229A1652-50DB-4C6A-BB51-2E8315F4098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73931" y="3399900"/>
              <a:ext cx="1538763" cy="1030575"/>
            </a:xfrm>
            <a:prstGeom prst="rect">
              <a:avLst/>
            </a:prstGeom>
            <a:noFill/>
            <a:ln w="9525">
              <a:noFill/>
              <a:miter lim="800000"/>
              <a:headEnd/>
              <a:tailEnd/>
            </a:ln>
          </p:spPr>
        </p:pic>
        <p:pic>
          <p:nvPicPr>
            <p:cNvPr id="3076" name="Picture 4">
              <a:extLst>
                <a:ext uri="{FF2B5EF4-FFF2-40B4-BE49-F238E27FC236}">
                  <a16:creationId xmlns:a16="http://schemas.microsoft.com/office/drawing/2014/main" xmlns="" id="{B28351E2-23CB-4B18-8A30-9DEFBCE2563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155580" y="3090558"/>
              <a:ext cx="2032167" cy="1030575"/>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descr="D:\Rufino\SISTS\Reports\Lotto 4\2011(07) Foto_LMC 4\DSCN0241.JPG">
              <a:extLst>
                <a:ext uri="{FF2B5EF4-FFF2-40B4-BE49-F238E27FC236}">
                  <a16:creationId xmlns:a16="http://schemas.microsoft.com/office/drawing/2014/main" xmlns="" id="{301B04FE-208E-4124-95A7-D72F8C2B013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36593" y="2523321"/>
              <a:ext cx="1373237" cy="1030576"/>
            </a:xfrm>
            <a:prstGeom prst="rect">
              <a:avLst/>
            </a:prstGeom>
            <a:noFill/>
            <a:ln w="9525">
              <a:noFill/>
              <a:miter lim="800000"/>
              <a:headEnd/>
              <a:tailEnd/>
            </a:ln>
          </p:spPr>
        </p:pic>
      </p:grpSp>
    </p:spTree>
    <p:extLst>
      <p:ext uri="{BB962C8B-B14F-4D97-AF65-F5344CB8AC3E}">
        <p14:creationId xmlns:p14="http://schemas.microsoft.com/office/powerpoint/2010/main" val="397463135"/>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xmlns="" id="{1D31C0D1-B06C-4A9D-AB6C-F0BDA960A1C9}"/>
              </a:ext>
            </a:extLst>
          </p:cNvPr>
          <p:cNvSpPr/>
          <p:nvPr/>
        </p:nvSpPr>
        <p:spPr bwMode="auto">
          <a:xfrm>
            <a:off x="180340" y="878840"/>
            <a:ext cx="4820920" cy="2700000"/>
          </a:xfrm>
          <a:prstGeom prst="roundRect">
            <a:avLst/>
          </a:prstGeom>
          <a:solidFill>
            <a:srgbClr val="154B16">
              <a:alpha val="17000"/>
            </a:srgbClr>
          </a:solidFill>
          <a:ln>
            <a:solidFill>
              <a:srgbClr val="154B1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en-US" sz="2100" b="0" i="0" u="none" strike="noStrike" cap="none" normalizeH="0" baseline="0" dirty="0">
              <a:ln>
                <a:noFill/>
              </a:ln>
              <a:solidFill>
                <a:schemeClr val="tx1"/>
              </a:solidFill>
              <a:effectLst>
                <a:outerShdw blurRad="38100" dist="38100" dir="2700000" algn="tl">
                  <a:srgbClr val="000000">
                    <a:alpha val="43137"/>
                  </a:srgbClr>
                </a:outerShdw>
              </a:effectLst>
              <a:latin typeface="Trebuchet MS" pitchFamily="34" charset="0"/>
            </a:endParaRPr>
          </a:p>
        </p:txBody>
      </p:sp>
      <p:sp>
        <p:nvSpPr>
          <p:cNvPr id="2" name="Segnaposto contenuto 1">
            <a:extLst>
              <a:ext uri="{FF2B5EF4-FFF2-40B4-BE49-F238E27FC236}">
                <a16:creationId xmlns:a16="http://schemas.microsoft.com/office/drawing/2014/main" xmlns="" id="{9AEE6DE0-A64A-4E3E-87F8-938DAB28267D}"/>
              </a:ext>
            </a:extLst>
          </p:cNvPr>
          <p:cNvSpPr>
            <a:spLocks noGrp="1"/>
          </p:cNvSpPr>
          <p:nvPr>
            <p:ph idx="1"/>
          </p:nvPr>
        </p:nvSpPr>
        <p:spPr>
          <a:xfrm>
            <a:off x="228600" y="970280"/>
            <a:ext cx="4724400" cy="2423160"/>
          </a:xfrm>
        </p:spPr>
        <p:txBody>
          <a:bodyPr/>
          <a:lstStyle/>
          <a:p>
            <a:pPr marL="0" indent="0" algn="ctr">
              <a:buNone/>
            </a:pPr>
            <a:r>
              <a:rPr lang="en-US" sz="2000" b="1" dirty="0">
                <a:solidFill>
                  <a:srgbClr val="154B16"/>
                </a:solidFill>
              </a:rPr>
              <a:t>UNMANNED AERIAL SYSTEMS</a:t>
            </a:r>
          </a:p>
          <a:p>
            <a:r>
              <a:rPr lang="en-US" sz="1800" dirty="0">
                <a:solidFill>
                  <a:srgbClr val="154B16"/>
                </a:solidFill>
              </a:rPr>
              <a:t>Advanced avionics and payloads for UAS</a:t>
            </a:r>
          </a:p>
          <a:p>
            <a:r>
              <a:rPr lang="en-US" sz="1800" dirty="0">
                <a:solidFill>
                  <a:srgbClr val="154B16"/>
                </a:solidFill>
              </a:rPr>
              <a:t>Autonomous take-off and landing systems</a:t>
            </a:r>
          </a:p>
          <a:p>
            <a:r>
              <a:rPr lang="en-US" sz="1800" dirty="0">
                <a:solidFill>
                  <a:srgbClr val="154B16"/>
                </a:solidFill>
              </a:rPr>
              <a:t>Detect and avoid architectures and algorithms</a:t>
            </a:r>
          </a:p>
          <a:p>
            <a:r>
              <a:rPr lang="en-US" sz="1800" dirty="0">
                <a:solidFill>
                  <a:srgbClr val="154B16"/>
                </a:solidFill>
              </a:rPr>
              <a:t>Autonomous GNC for UAS and re-entry vehicles</a:t>
            </a:r>
          </a:p>
        </p:txBody>
      </p:sp>
      <p:sp>
        <p:nvSpPr>
          <p:cNvPr id="12" name="Rettangolo con angoli arrotondati 11">
            <a:extLst>
              <a:ext uri="{FF2B5EF4-FFF2-40B4-BE49-F238E27FC236}">
                <a16:creationId xmlns:a16="http://schemas.microsoft.com/office/drawing/2014/main" xmlns="" id="{C9B71E29-B6D6-42DF-8720-CC0AA5DC2B98}"/>
              </a:ext>
            </a:extLst>
          </p:cNvPr>
          <p:cNvSpPr/>
          <p:nvPr/>
        </p:nvSpPr>
        <p:spPr bwMode="auto">
          <a:xfrm>
            <a:off x="5130800" y="980260"/>
            <a:ext cx="4546600" cy="2520000"/>
          </a:xfrm>
          <a:prstGeom prst="roundRect">
            <a:avLst/>
          </a:prstGeom>
          <a:solidFill>
            <a:srgbClr val="C00000">
              <a:alpha val="17000"/>
            </a:srgbClr>
          </a:solid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en-US"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sp>
        <p:nvSpPr>
          <p:cNvPr id="13" name="Rettangolo con angoli arrotondati 12">
            <a:extLst>
              <a:ext uri="{FF2B5EF4-FFF2-40B4-BE49-F238E27FC236}">
                <a16:creationId xmlns:a16="http://schemas.microsoft.com/office/drawing/2014/main" xmlns="" id="{509FEB51-D6B3-4082-9075-0B5DAF40D932}"/>
              </a:ext>
            </a:extLst>
          </p:cNvPr>
          <p:cNvSpPr/>
          <p:nvPr/>
        </p:nvSpPr>
        <p:spPr bwMode="auto">
          <a:xfrm>
            <a:off x="3078668" y="3733214"/>
            <a:ext cx="6588388" cy="2520000"/>
          </a:xfrm>
          <a:prstGeom prst="roundRect">
            <a:avLst/>
          </a:prstGeom>
          <a:solidFill>
            <a:srgbClr val="000099">
              <a:alpha val="17000"/>
            </a:srgbClr>
          </a:solidFill>
          <a:ln>
            <a:solidFill>
              <a:srgbClr val="0000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en-US"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sp>
        <p:nvSpPr>
          <p:cNvPr id="10244" name="Titolo 2">
            <a:extLst>
              <a:ext uri="{FF2B5EF4-FFF2-40B4-BE49-F238E27FC236}">
                <a16:creationId xmlns:a16="http://schemas.microsoft.com/office/drawing/2014/main" xmlns="" id="{E34D82EF-5E47-4D97-8BAA-18D58E83D192}"/>
              </a:ext>
            </a:extLst>
          </p:cNvPr>
          <p:cNvSpPr>
            <a:spLocks noGrp="1" noChangeArrowheads="1"/>
          </p:cNvSpPr>
          <p:nvPr>
            <p:ph type="title"/>
          </p:nvPr>
        </p:nvSpPr>
        <p:spPr/>
        <p:txBody>
          <a:bodyPr/>
          <a:lstStyle/>
          <a:p>
            <a:r>
              <a:rPr lang="it-IT" altLang="en-US" dirty="0" err="1"/>
              <a:t>Research</a:t>
            </a:r>
            <a:r>
              <a:rPr lang="it-IT" altLang="en-US" dirty="0"/>
              <a:t> Activities</a:t>
            </a:r>
            <a:endParaRPr lang="en-US" altLang="it-IT" dirty="0"/>
          </a:p>
        </p:txBody>
      </p:sp>
      <p:sp>
        <p:nvSpPr>
          <p:cNvPr id="19" name="Freccia a destra 18">
            <a:extLst>
              <a:ext uri="{FF2B5EF4-FFF2-40B4-BE49-F238E27FC236}">
                <a16:creationId xmlns:a16="http://schemas.microsoft.com/office/drawing/2014/main" xmlns="" id="{4D760217-B9FA-419E-BC4D-5D379B956F73}"/>
              </a:ext>
            </a:extLst>
          </p:cNvPr>
          <p:cNvSpPr/>
          <p:nvPr/>
        </p:nvSpPr>
        <p:spPr bwMode="auto">
          <a:xfrm>
            <a:off x="-3387365" y="5259386"/>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it-IT"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sp>
        <p:nvSpPr>
          <p:cNvPr id="23" name="Freccia a destra 22">
            <a:extLst>
              <a:ext uri="{FF2B5EF4-FFF2-40B4-BE49-F238E27FC236}">
                <a16:creationId xmlns:a16="http://schemas.microsoft.com/office/drawing/2014/main" xmlns="" id="{CC0539FE-BB8E-4F90-82DF-2E2EE86F8470}"/>
              </a:ext>
            </a:extLst>
          </p:cNvPr>
          <p:cNvSpPr/>
          <p:nvPr/>
        </p:nvSpPr>
        <p:spPr bwMode="auto">
          <a:xfrm>
            <a:off x="1687395" y="2150189"/>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it-IT"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sp>
        <p:nvSpPr>
          <p:cNvPr id="7" name="Segnaposto contenuto 1">
            <a:extLst>
              <a:ext uri="{FF2B5EF4-FFF2-40B4-BE49-F238E27FC236}">
                <a16:creationId xmlns:a16="http://schemas.microsoft.com/office/drawing/2014/main" xmlns="" id="{33B94C85-4147-42CC-90BD-7850DF1B6D30}"/>
              </a:ext>
            </a:extLst>
          </p:cNvPr>
          <p:cNvSpPr txBox="1">
            <a:spLocks/>
          </p:cNvSpPr>
          <p:nvPr/>
        </p:nvSpPr>
        <p:spPr bwMode="auto">
          <a:xfrm>
            <a:off x="5201920" y="1089864"/>
            <a:ext cx="457200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pPr marL="0" indent="0" algn="ctr">
              <a:buFontTx/>
              <a:buNone/>
            </a:pPr>
            <a:r>
              <a:rPr lang="en-US" sz="2000" b="1" kern="0" dirty="0">
                <a:solidFill>
                  <a:srgbClr val="FF0000"/>
                </a:solidFill>
              </a:rPr>
              <a:t>SPACE SYSTEMS</a:t>
            </a:r>
          </a:p>
          <a:p>
            <a:r>
              <a:rPr lang="en-US" sz="1800" kern="0" dirty="0">
                <a:solidFill>
                  <a:srgbClr val="FF0000"/>
                </a:solidFill>
              </a:rPr>
              <a:t>GNC and AOCS advanced techniques and Technologies</a:t>
            </a:r>
          </a:p>
          <a:p>
            <a:r>
              <a:rPr lang="en-US" sz="1800" kern="0" dirty="0">
                <a:solidFill>
                  <a:srgbClr val="FF0000"/>
                </a:solidFill>
              </a:rPr>
              <a:t>Space mission design based on small and micro platforms</a:t>
            </a:r>
          </a:p>
          <a:p>
            <a:r>
              <a:rPr lang="en-US" sz="1800" kern="0" dirty="0">
                <a:solidFill>
                  <a:srgbClr val="FF0000"/>
                </a:solidFill>
              </a:rPr>
              <a:t>Space Situational Awareness/Space Surveillance and Tracking</a:t>
            </a:r>
          </a:p>
        </p:txBody>
      </p:sp>
      <p:sp>
        <p:nvSpPr>
          <p:cNvPr id="8" name="Segnaposto contenuto 1">
            <a:extLst>
              <a:ext uri="{FF2B5EF4-FFF2-40B4-BE49-F238E27FC236}">
                <a16:creationId xmlns:a16="http://schemas.microsoft.com/office/drawing/2014/main" xmlns="" id="{9AABDA21-4060-4D35-9559-F34B74422230}"/>
              </a:ext>
            </a:extLst>
          </p:cNvPr>
          <p:cNvSpPr txBox="1">
            <a:spLocks/>
          </p:cNvSpPr>
          <p:nvPr/>
        </p:nvSpPr>
        <p:spPr bwMode="auto">
          <a:xfrm>
            <a:off x="3220720" y="3904324"/>
            <a:ext cx="6370319" cy="162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pPr marL="0" indent="0" algn="ctr">
              <a:buFontTx/>
              <a:buNone/>
            </a:pPr>
            <a:r>
              <a:rPr lang="en-US" sz="2000" b="1" kern="0" dirty="0"/>
              <a:t>REMOTE SENSING AND SYNTHETIC APERTURE RADAR</a:t>
            </a:r>
          </a:p>
          <a:p>
            <a:r>
              <a:rPr lang="en-US" sz="1800" kern="0" dirty="0"/>
              <a:t>Bistatic and distributed SAR by formation flying satellites</a:t>
            </a:r>
          </a:p>
          <a:p>
            <a:r>
              <a:rPr lang="en-US" sz="1800" kern="0" dirty="0"/>
              <a:t>Algorithms and techniques for marine and maritime SAR application</a:t>
            </a:r>
          </a:p>
          <a:p>
            <a:r>
              <a:rPr lang="en-US" sz="1800" kern="0" dirty="0"/>
              <a:t>Deep learning techniques and solutions for SAR image analysis</a:t>
            </a:r>
          </a:p>
          <a:p>
            <a:pPr marL="0" indent="0" algn="ctr">
              <a:buFontTx/>
              <a:buNone/>
            </a:pPr>
            <a:endParaRPr lang="en-US" sz="2000" kern="0" dirty="0"/>
          </a:p>
          <a:p>
            <a:pPr marL="0" indent="0" algn="ctr">
              <a:buFontTx/>
              <a:buNone/>
            </a:pPr>
            <a:endParaRPr lang="en-US" sz="2000" kern="0" dirty="0"/>
          </a:p>
        </p:txBody>
      </p:sp>
      <p:pic>
        <p:nvPicPr>
          <p:cNvPr id="20" name="Picture 1" descr="C:\Users\Giancarmine Fasano\Desktop\Logo_Team.png">
            <a:extLst>
              <a:ext uri="{FF2B5EF4-FFF2-40B4-BE49-F238E27FC236}">
                <a16:creationId xmlns:a16="http://schemas.microsoft.com/office/drawing/2014/main" xmlns="" id="{02C60552-39FA-473B-9F60-3490B71B63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7044" y="4045756"/>
            <a:ext cx="2520701" cy="167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539615"/>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con angoli arrotondati 12">
            <a:extLst>
              <a:ext uri="{FF2B5EF4-FFF2-40B4-BE49-F238E27FC236}">
                <a16:creationId xmlns:a16="http://schemas.microsoft.com/office/drawing/2014/main" xmlns="" id="{509FEB51-D6B3-4082-9075-0B5DAF40D932}"/>
              </a:ext>
            </a:extLst>
          </p:cNvPr>
          <p:cNvSpPr/>
          <p:nvPr/>
        </p:nvSpPr>
        <p:spPr bwMode="auto">
          <a:xfrm>
            <a:off x="3078668" y="3733214"/>
            <a:ext cx="6588388" cy="2520000"/>
          </a:xfrm>
          <a:prstGeom prst="roundRect">
            <a:avLst/>
          </a:prstGeom>
          <a:solidFill>
            <a:srgbClr val="000099">
              <a:alpha val="17000"/>
            </a:srgbClr>
          </a:solidFill>
          <a:ln>
            <a:solidFill>
              <a:srgbClr val="0000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en-US"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sp>
        <p:nvSpPr>
          <p:cNvPr id="10244" name="Titolo 2">
            <a:extLst>
              <a:ext uri="{FF2B5EF4-FFF2-40B4-BE49-F238E27FC236}">
                <a16:creationId xmlns:a16="http://schemas.microsoft.com/office/drawing/2014/main" xmlns="" id="{E34D82EF-5E47-4D97-8BAA-18D58E83D192}"/>
              </a:ext>
            </a:extLst>
          </p:cNvPr>
          <p:cNvSpPr>
            <a:spLocks noGrp="1" noChangeArrowheads="1"/>
          </p:cNvSpPr>
          <p:nvPr>
            <p:ph type="title"/>
          </p:nvPr>
        </p:nvSpPr>
        <p:spPr/>
        <p:txBody>
          <a:bodyPr/>
          <a:lstStyle/>
          <a:p>
            <a:r>
              <a:rPr lang="it-IT" altLang="en-US" dirty="0" err="1"/>
              <a:t>Research</a:t>
            </a:r>
            <a:r>
              <a:rPr lang="it-IT" altLang="en-US" dirty="0"/>
              <a:t> Activities</a:t>
            </a:r>
            <a:endParaRPr lang="en-US" altLang="it-IT" dirty="0"/>
          </a:p>
        </p:txBody>
      </p:sp>
      <p:sp>
        <p:nvSpPr>
          <p:cNvPr id="19" name="Freccia a destra 18">
            <a:extLst>
              <a:ext uri="{FF2B5EF4-FFF2-40B4-BE49-F238E27FC236}">
                <a16:creationId xmlns:a16="http://schemas.microsoft.com/office/drawing/2014/main" xmlns="" id="{4D760217-B9FA-419E-BC4D-5D379B956F73}"/>
              </a:ext>
            </a:extLst>
          </p:cNvPr>
          <p:cNvSpPr/>
          <p:nvPr/>
        </p:nvSpPr>
        <p:spPr bwMode="auto">
          <a:xfrm>
            <a:off x="-3387365" y="5259386"/>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it-IT"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sp>
        <p:nvSpPr>
          <p:cNvPr id="23" name="Freccia a destra 22">
            <a:extLst>
              <a:ext uri="{FF2B5EF4-FFF2-40B4-BE49-F238E27FC236}">
                <a16:creationId xmlns:a16="http://schemas.microsoft.com/office/drawing/2014/main" xmlns="" id="{CC0539FE-BB8E-4F90-82DF-2E2EE86F8470}"/>
              </a:ext>
            </a:extLst>
          </p:cNvPr>
          <p:cNvSpPr/>
          <p:nvPr/>
        </p:nvSpPr>
        <p:spPr bwMode="auto">
          <a:xfrm>
            <a:off x="1687395" y="2150189"/>
            <a:ext cx="603315" cy="22624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15000"/>
              </a:lnSpc>
              <a:spcBef>
                <a:spcPct val="10000"/>
              </a:spcBef>
              <a:spcAft>
                <a:spcPct val="10000"/>
              </a:spcAft>
              <a:buClrTx/>
              <a:buSzTx/>
              <a:buFontTx/>
              <a:buNone/>
              <a:tabLst/>
            </a:pPr>
            <a:endParaRPr kumimoji="0" lang="it-IT" sz="2100" b="0" i="0" u="none" strike="noStrike" cap="none" normalizeH="0" baseline="0">
              <a:ln>
                <a:noFill/>
              </a:ln>
              <a:solidFill>
                <a:schemeClr val="tx1"/>
              </a:solidFill>
              <a:effectLst>
                <a:outerShdw blurRad="38100" dist="38100" dir="2700000" algn="tl">
                  <a:srgbClr val="000000">
                    <a:alpha val="43137"/>
                  </a:srgbClr>
                </a:outerShdw>
              </a:effectLst>
              <a:latin typeface="Trebuchet MS" pitchFamily="34" charset="0"/>
            </a:endParaRPr>
          </a:p>
        </p:txBody>
      </p:sp>
      <p:sp>
        <p:nvSpPr>
          <p:cNvPr id="8" name="Segnaposto contenuto 1">
            <a:extLst>
              <a:ext uri="{FF2B5EF4-FFF2-40B4-BE49-F238E27FC236}">
                <a16:creationId xmlns:a16="http://schemas.microsoft.com/office/drawing/2014/main" xmlns="" id="{9AABDA21-4060-4D35-9559-F34B74422230}"/>
              </a:ext>
            </a:extLst>
          </p:cNvPr>
          <p:cNvSpPr txBox="1">
            <a:spLocks/>
          </p:cNvSpPr>
          <p:nvPr/>
        </p:nvSpPr>
        <p:spPr bwMode="auto">
          <a:xfrm>
            <a:off x="3220720" y="3904324"/>
            <a:ext cx="6370319" cy="162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pPr marL="0" indent="0" algn="ctr">
              <a:buFontTx/>
              <a:buNone/>
            </a:pPr>
            <a:r>
              <a:rPr lang="en-US" sz="2000" b="1" kern="0" dirty="0"/>
              <a:t>REMOTE SENSING AND SYNTHETIC APERTURE RADAR</a:t>
            </a:r>
          </a:p>
          <a:p>
            <a:r>
              <a:rPr lang="en-US" sz="1800" kern="0" dirty="0"/>
              <a:t>Bistatic and distributed SAR by formation flying satellites</a:t>
            </a:r>
          </a:p>
          <a:p>
            <a:r>
              <a:rPr lang="en-US" sz="1800" kern="0" dirty="0"/>
              <a:t>Algorithms and techniques for marine and maritime SAR application</a:t>
            </a:r>
          </a:p>
          <a:p>
            <a:r>
              <a:rPr lang="en-US" sz="1800" kern="0" dirty="0"/>
              <a:t>Deep learning techniques and solutions for SAR image analysis</a:t>
            </a:r>
          </a:p>
          <a:p>
            <a:pPr marL="0" indent="0" algn="ctr">
              <a:buFontTx/>
              <a:buNone/>
            </a:pPr>
            <a:endParaRPr lang="en-US" sz="2000" kern="0" dirty="0"/>
          </a:p>
          <a:p>
            <a:pPr marL="0" indent="0" algn="ctr">
              <a:buFontTx/>
              <a:buNone/>
            </a:pPr>
            <a:endParaRPr lang="en-US" sz="2000" kern="0" dirty="0"/>
          </a:p>
        </p:txBody>
      </p:sp>
      <p:pic>
        <p:nvPicPr>
          <p:cNvPr id="20" name="Picture 1" descr="C:\Users\Giancarmine Fasano\Desktop\Logo_Team.png">
            <a:extLst>
              <a:ext uri="{FF2B5EF4-FFF2-40B4-BE49-F238E27FC236}">
                <a16:creationId xmlns:a16="http://schemas.microsoft.com/office/drawing/2014/main" xmlns="" id="{02C60552-39FA-473B-9F60-3490B71B63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7044" y="4045756"/>
            <a:ext cx="2520701" cy="167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955238"/>
      </p:ext>
    </p:extLst>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BAC75822-6EDA-4B69-BFAE-118B6C181A14}"/>
              </a:ext>
            </a:extLst>
          </p:cNvPr>
          <p:cNvSpPr>
            <a:spLocks noGrp="1"/>
          </p:cNvSpPr>
          <p:nvPr>
            <p:ph idx="1"/>
          </p:nvPr>
        </p:nvSpPr>
        <p:spPr>
          <a:xfrm>
            <a:off x="228600" y="850773"/>
            <a:ext cx="9437688" cy="2054058"/>
          </a:xfrm>
        </p:spPr>
        <p:txBody>
          <a:bodyPr/>
          <a:lstStyle/>
          <a:p>
            <a:pPr algn="just"/>
            <a:r>
              <a:rPr lang="en-US" sz="2000" dirty="0"/>
              <a:t>Distributed SAR is a versatile remote sensing concept based on a multi-platform system of synthetic aperture radars</a:t>
            </a:r>
          </a:p>
          <a:p>
            <a:pPr algn="just"/>
            <a:r>
              <a:rPr lang="en-US" sz="2000" dirty="0"/>
              <a:t>The term Formation Flying Synthetic Aperture Radar (FF-SAR) is used to indicate a cluster of satellite receivers flying in a close formation</a:t>
            </a:r>
          </a:p>
          <a:p>
            <a:pPr marL="0" indent="0" algn="just">
              <a:buNone/>
            </a:pPr>
            <a:endParaRPr lang="en-US" dirty="0"/>
          </a:p>
        </p:txBody>
      </p:sp>
      <p:sp>
        <p:nvSpPr>
          <p:cNvPr id="3" name="Titolo 2">
            <a:extLst>
              <a:ext uri="{FF2B5EF4-FFF2-40B4-BE49-F238E27FC236}">
                <a16:creationId xmlns:a16="http://schemas.microsoft.com/office/drawing/2014/main" xmlns="" id="{CA9C626A-4774-4332-8CE0-79F227EC6ADF}"/>
              </a:ext>
            </a:extLst>
          </p:cNvPr>
          <p:cNvSpPr>
            <a:spLocks noGrp="1"/>
          </p:cNvSpPr>
          <p:nvPr>
            <p:ph type="title"/>
          </p:nvPr>
        </p:nvSpPr>
        <p:spPr/>
        <p:txBody>
          <a:bodyPr/>
          <a:lstStyle/>
          <a:p>
            <a:r>
              <a:rPr lang="en-US" dirty="0"/>
              <a:t>Distributed SAR concept</a:t>
            </a:r>
          </a:p>
        </p:txBody>
      </p:sp>
      <p:pic>
        <p:nvPicPr>
          <p:cNvPr id="5" name="Immagine 4">
            <a:extLst>
              <a:ext uri="{FF2B5EF4-FFF2-40B4-BE49-F238E27FC236}">
                <a16:creationId xmlns:a16="http://schemas.microsoft.com/office/drawing/2014/main" xmlns="" id="{04C58743-CF62-42DF-BF13-F36649A321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7106" y="2516631"/>
            <a:ext cx="3673942" cy="304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contenuto 1">
            <a:extLst>
              <a:ext uri="{FF2B5EF4-FFF2-40B4-BE49-F238E27FC236}">
                <a16:creationId xmlns:a16="http://schemas.microsoft.com/office/drawing/2014/main" xmlns="" id="{329B7960-2413-461D-A596-E29F5AC45700}"/>
              </a:ext>
            </a:extLst>
          </p:cNvPr>
          <p:cNvSpPr txBox="1">
            <a:spLocks/>
          </p:cNvSpPr>
          <p:nvPr/>
        </p:nvSpPr>
        <p:spPr bwMode="auto">
          <a:xfrm>
            <a:off x="239712" y="2413953"/>
            <a:ext cx="5262155" cy="40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pPr lvl="1" algn="just">
              <a:spcBef>
                <a:spcPts val="1000"/>
              </a:spcBef>
            </a:pPr>
            <a:r>
              <a:rPr lang="en-US" sz="1900" kern="0" dirty="0"/>
              <a:t>Each receiver collects the signal(s) emitted from the transmitter(s) and scattered from the area of interest</a:t>
            </a:r>
          </a:p>
          <a:p>
            <a:pPr lvl="1">
              <a:spcBef>
                <a:spcPts val="1000"/>
              </a:spcBef>
            </a:pPr>
            <a:r>
              <a:rPr lang="en-US" altLang="en-US" sz="1900" kern="0" dirty="0"/>
              <a:t>The cluster of an FF-SAR can include the transmitter or, alternately, can be composed of parasitic platforms receiving the signal of a separate illuminator</a:t>
            </a:r>
          </a:p>
          <a:p>
            <a:pPr lvl="1" algn="just">
              <a:spcBef>
                <a:spcPts val="1000"/>
              </a:spcBef>
            </a:pPr>
            <a:r>
              <a:rPr lang="en-US" altLang="en-US" sz="1900" kern="0" dirty="0"/>
              <a:t>Each receiving unit, as an isolated entity, can be used to generate a bistatic SAR image</a:t>
            </a:r>
            <a:endParaRPr lang="en-US" sz="1900" kern="0" dirty="0"/>
          </a:p>
          <a:p>
            <a:pPr marL="0" indent="0" algn="just">
              <a:buFontTx/>
              <a:buNone/>
            </a:pPr>
            <a:endParaRPr lang="en-US" kern="0" dirty="0"/>
          </a:p>
        </p:txBody>
      </p:sp>
    </p:spTree>
    <p:extLst>
      <p:ext uri="{BB962C8B-B14F-4D97-AF65-F5344CB8AC3E}">
        <p14:creationId xmlns:p14="http://schemas.microsoft.com/office/powerpoint/2010/main" val="3915465250"/>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3552E804-886C-4F33-A54D-5F18D6DE7BFF}"/>
              </a:ext>
            </a:extLst>
          </p:cNvPr>
          <p:cNvSpPr>
            <a:spLocks noGrp="1"/>
          </p:cNvSpPr>
          <p:nvPr>
            <p:ph type="title"/>
          </p:nvPr>
        </p:nvSpPr>
        <p:spPr/>
        <p:txBody>
          <a:bodyPr/>
          <a:lstStyle/>
          <a:p>
            <a:r>
              <a:rPr lang="en-US" sz="2400" dirty="0"/>
              <a:t>Distributed SAR Project and Collaborations</a:t>
            </a:r>
            <a:endParaRPr lang="en-US" dirty="0"/>
          </a:p>
        </p:txBody>
      </p:sp>
      <p:graphicFrame>
        <p:nvGraphicFramePr>
          <p:cNvPr id="4" name="Tabella 3">
            <a:extLst>
              <a:ext uri="{FF2B5EF4-FFF2-40B4-BE49-F238E27FC236}">
                <a16:creationId xmlns:a16="http://schemas.microsoft.com/office/drawing/2014/main" xmlns="" id="{D94283E1-BCD0-4B7D-88A3-601673727B1E}"/>
              </a:ext>
            </a:extLst>
          </p:cNvPr>
          <p:cNvGraphicFramePr>
            <a:graphicFrameLocks noGrp="1"/>
          </p:cNvGraphicFramePr>
          <p:nvPr>
            <p:extLst>
              <p:ext uri="{D42A27DB-BD31-4B8C-83A1-F6EECF244321}">
                <p14:modId xmlns:p14="http://schemas.microsoft.com/office/powerpoint/2010/main" val="1052337808"/>
              </p:ext>
            </p:extLst>
          </p:nvPr>
        </p:nvGraphicFramePr>
        <p:xfrm>
          <a:off x="335281" y="914239"/>
          <a:ext cx="6156960" cy="1237797"/>
        </p:xfrm>
        <a:graphic>
          <a:graphicData uri="http://schemas.openxmlformats.org/drawingml/2006/table">
            <a:tbl>
              <a:tblPr/>
              <a:tblGrid>
                <a:gridCol w="1351279">
                  <a:extLst>
                    <a:ext uri="{9D8B030D-6E8A-4147-A177-3AD203B41FA5}">
                      <a16:colId xmlns:a16="http://schemas.microsoft.com/office/drawing/2014/main" xmlns="" val="20000"/>
                    </a:ext>
                  </a:extLst>
                </a:gridCol>
                <a:gridCol w="4805681">
                  <a:extLst>
                    <a:ext uri="{9D8B030D-6E8A-4147-A177-3AD203B41FA5}">
                      <a16:colId xmlns:a16="http://schemas.microsoft.com/office/drawing/2014/main" xmlns="" val="20001"/>
                    </a:ext>
                  </a:extLst>
                </a:gridCol>
              </a:tblGrid>
              <a:tr h="5977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Trebuchet MS" pitchFamily="34" charset="0"/>
                        </a:rPr>
                        <a:t>Project Title</a:t>
                      </a:r>
                    </a:p>
                  </a:txBody>
                  <a:tcPr marL="91436" marR="91436" marT="45701" marB="45701"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pPr>
                      <a:r>
                        <a:rPr kumimoji="0" lang="en-US" sz="1800" b="1" i="0" u="none" strike="noStrike" cap="none" normalizeH="0" baseline="0" dirty="0">
                          <a:ln>
                            <a:noFill/>
                          </a:ln>
                          <a:solidFill>
                            <a:srgbClr val="FFFFFF"/>
                          </a:solidFill>
                          <a:effectLst/>
                          <a:latin typeface="Trebuchet MS" pitchFamily="34" charset="0"/>
                        </a:rPr>
                        <a:t>DISTRIBUTED MICRO-SATELLITE-BASED SAR PERFORMANCE STUDY (2017-2018)</a:t>
                      </a:r>
                      <a:endParaRPr kumimoji="0" lang="en-GB" sz="1800" b="1" i="0" u="none" strike="noStrike" cap="none" normalizeH="0" baseline="0" dirty="0">
                        <a:ln>
                          <a:noFill/>
                        </a:ln>
                        <a:solidFill>
                          <a:srgbClr val="FFFFFF"/>
                        </a:solidFill>
                        <a:effectLst/>
                        <a:latin typeface="Trebuchet MS" pitchFamily="34" charset="0"/>
                      </a:endParaRPr>
                    </a:p>
                  </a:txBody>
                  <a:tcPr marL="91436" marR="91436" marT="45701" marB="45701"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r h="5977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err="1">
                          <a:ln>
                            <a:noFill/>
                          </a:ln>
                          <a:solidFill>
                            <a:schemeClr val="tx1"/>
                          </a:solidFill>
                          <a:effectLst/>
                          <a:latin typeface="Trebuchet MS" pitchFamily="34" charset="0"/>
                        </a:rPr>
                        <a:t>Funded</a:t>
                      </a:r>
                      <a:r>
                        <a:rPr kumimoji="0" lang="it-IT" sz="1800" b="1" i="0" u="none" strike="noStrike" cap="none" normalizeH="0" baseline="0" dirty="0">
                          <a:ln>
                            <a:noFill/>
                          </a:ln>
                          <a:solidFill>
                            <a:schemeClr val="tx1"/>
                          </a:solidFill>
                          <a:effectLst/>
                          <a:latin typeface="Trebuchet MS" pitchFamily="34" charset="0"/>
                        </a:rPr>
                        <a:t> </a:t>
                      </a:r>
                      <a:r>
                        <a:rPr kumimoji="0" lang="it-IT" sz="1800" b="1" i="0" u="none" strike="noStrike" cap="none" normalizeH="0" baseline="0" dirty="0" err="1">
                          <a:ln>
                            <a:noFill/>
                          </a:ln>
                          <a:solidFill>
                            <a:schemeClr val="tx1"/>
                          </a:solidFill>
                          <a:effectLst/>
                          <a:latin typeface="Trebuchet MS" pitchFamily="34" charset="0"/>
                        </a:rPr>
                        <a:t>by</a:t>
                      </a:r>
                      <a:endParaRPr kumimoji="0" lang="it-IT" sz="1800" b="1" i="0" u="none" strike="noStrike" cap="none" normalizeH="0" baseline="0" dirty="0">
                        <a:ln>
                          <a:noFill/>
                        </a:ln>
                        <a:solidFill>
                          <a:schemeClr val="tx1"/>
                        </a:solidFill>
                        <a:effectLst/>
                        <a:latin typeface="Trebuchet MS" pitchFamily="34" charset="0"/>
                      </a:endParaRPr>
                    </a:p>
                  </a:txBody>
                  <a:tcPr marL="91436" marR="91436" marT="45701" marB="45701" horzOverflow="overflow">
                    <a:lnL w="12700" cap="flat" cmpd="sng" algn="ctr">
                      <a:solidFill>
                        <a:srgbClr val="2D2DB9"/>
                      </a:solidFill>
                      <a:prstDash val="solid"/>
                      <a:round/>
                      <a:headEnd type="none" w="med" len="med"/>
                      <a:tailEnd type="none" w="med" len="med"/>
                    </a:lnL>
                    <a:lnR>
                      <a:noFill/>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ts val="800"/>
                        </a:spcBef>
                        <a:spcAft>
                          <a:spcPct val="0"/>
                        </a:spcAft>
                        <a:buClrTx/>
                        <a:buSzTx/>
                        <a:buFont typeface="Arial" charset="0"/>
                        <a:buNone/>
                        <a:tabLst/>
                        <a:defRPr/>
                      </a:pPr>
                      <a:r>
                        <a:rPr kumimoji="0" lang="en-GB" sz="1800" b="1" i="0" u="none" strike="noStrike" kern="1200" cap="none" normalizeH="0" baseline="0" dirty="0">
                          <a:ln>
                            <a:noFill/>
                          </a:ln>
                          <a:solidFill>
                            <a:srgbClr val="FFFFFF"/>
                          </a:solidFill>
                          <a:effectLst/>
                          <a:latin typeface="Trebuchet MS" pitchFamily="34" charset="0"/>
                          <a:ea typeface="+mn-ea"/>
                          <a:cs typeface="+mn-cs"/>
                        </a:rPr>
                        <a:t>DSO National Laboratories, Singapore</a:t>
                      </a:r>
                      <a:endParaRPr kumimoji="0" lang="en-US" sz="1800" b="1" i="0" u="none" strike="noStrike" kern="1200" cap="none" normalizeH="0" baseline="0" dirty="0">
                        <a:ln>
                          <a:noFill/>
                        </a:ln>
                        <a:solidFill>
                          <a:srgbClr val="FFFFFF"/>
                        </a:solidFill>
                        <a:effectLst/>
                        <a:latin typeface="Trebuchet MS" pitchFamily="34" charset="0"/>
                        <a:ea typeface="+mn-ea"/>
                        <a:cs typeface="+mn-cs"/>
                      </a:endParaRPr>
                    </a:p>
                  </a:txBody>
                  <a:tcPr marL="91436" marR="91436" marT="45701" marB="45701" horzOverflow="overflow">
                    <a:lnL>
                      <a:noFill/>
                    </a:lnL>
                    <a:lnR w="12700" cap="flat" cmpd="sng" algn="ctr">
                      <a:solidFill>
                        <a:srgbClr val="2D2DB9"/>
                      </a:solidFill>
                      <a:prstDash val="solid"/>
                      <a:round/>
                      <a:headEnd type="none" w="med" len="med"/>
                      <a:tailEnd type="none" w="med" len="med"/>
                    </a:lnR>
                    <a:lnT w="12700" cap="flat" cmpd="sng" algn="ctr">
                      <a:solidFill>
                        <a:srgbClr val="2D2DB9"/>
                      </a:solidFill>
                      <a:prstDash val="solid"/>
                      <a:round/>
                      <a:headEnd type="none" w="med" len="med"/>
                      <a:tailEnd type="none" w="med" len="med"/>
                    </a:lnT>
                    <a:lnB w="12700" cap="flat" cmpd="sng" algn="ctr">
                      <a:solidFill>
                        <a:srgbClr val="2D2DB9"/>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1"/>
                  </a:ext>
                </a:extLst>
              </a:tr>
            </a:tbl>
          </a:graphicData>
        </a:graphic>
      </p:graphicFrame>
      <p:pic>
        <p:nvPicPr>
          <p:cNvPr id="5" name="Immagine 5" descr="dso_logo.png">
            <a:extLst>
              <a:ext uri="{FF2B5EF4-FFF2-40B4-BE49-F238E27FC236}">
                <a16:creationId xmlns:a16="http://schemas.microsoft.com/office/drawing/2014/main" xmlns="" id="{F8637F5D-61E4-493E-B6C3-B6F64AE121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01359" y="1699184"/>
            <a:ext cx="619759" cy="356055"/>
          </a:xfrm>
          <a:prstGeom prst="rect">
            <a:avLst/>
          </a:prstGeom>
          <a:noFill/>
          <a:ln w="9525">
            <a:noFill/>
            <a:miter lim="800000"/>
            <a:headEnd/>
            <a:tailEnd/>
          </a:ln>
        </p:spPr>
      </p:pic>
      <p:pic>
        <p:nvPicPr>
          <p:cNvPr id="6" name="Immagine 3">
            <a:extLst>
              <a:ext uri="{FF2B5EF4-FFF2-40B4-BE49-F238E27FC236}">
                <a16:creationId xmlns:a16="http://schemas.microsoft.com/office/drawing/2014/main" xmlns="" id="{78B2AE02-55AC-4BFA-A1A1-B0CB582D18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1" y="2819489"/>
            <a:ext cx="4265847" cy="233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xmlns="" id="{4F0D2B3A-ADFC-42E9-AE8C-77701F147F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9044" y="2215880"/>
            <a:ext cx="3924300" cy="3772936"/>
          </a:xfrm>
          <a:prstGeom prst="rect">
            <a:avLst/>
          </a:prstGeom>
        </p:spPr>
      </p:pic>
      <p:pic>
        <p:nvPicPr>
          <p:cNvPr id="73" name="Immagine 72">
            <a:extLst>
              <a:ext uri="{FF2B5EF4-FFF2-40B4-BE49-F238E27FC236}">
                <a16:creationId xmlns:a16="http://schemas.microsoft.com/office/drawing/2014/main" xmlns="" id="{BEEE005A-4818-4238-8115-B999D61B0D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393"/>
          <a:stretch/>
        </p:blipFill>
        <p:spPr>
          <a:xfrm>
            <a:off x="7243126" y="732342"/>
            <a:ext cx="2327593" cy="2289738"/>
          </a:xfrm>
          <a:prstGeom prst="rect">
            <a:avLst/>
          </a:prstGeom>
        </p:spPr>
      </p:pic>
      <p:sp>
        <p:nvSpPr>
          <p:cNvPr id="74" name="Segnaposto contenuto 1">
            <a:extLst>
              <a:ext uri="{FF2B5EF4-FFF2-40B4-BE49-F238E27FC236}">
                <a16:creationId xmlns:a16="http://schemas.microsoft.com/office/drawing/2014/main" xmlns="" id="{06AFB276-75C9-43C5-BFB5-6449F8601A0D}"/>
              </a:ext>
            </a:extLst>
          </p:cNvPr>
          <p:cNvSpPr>
            <a:spLocks noGrp="1"/>
          </p:cNvSpPr>
          <p:nvPr>
            <p:ph idx="1"/>
          </p:nvPr>
        </p:nvSpPr>
        <p:spPr>
          <a:xfrm>
            <a:off x="715604" y="5421356"/>
            <a:ext cx="3505199" cy="801755"/>
          </a:xfrm>
        </p:spPr>
        <p:txBody>
          <a:bodyPr/>
          <a:lstStyle/>
          <a:p>
            <a:pPr marL="0" indent="0" algn="ctr">
              <a:buNone/>
            </a:pPr>
            <a:r>
              <a:rPr lang="en-US" sz="2000" dirty="0"/>
              <a:t>DSAR Simulation Environment</a:t>
            </a:r>
          </a:p>
        </p:txBody>
      </p:sp>
      <p:sp>
        <p:nvSpPr>
          <p:cNvPr id="75" name="Segnaposto contenuto 1">
            <a:extLst>
              <a:ext uri="{FF2B5EF4-FFF2-40B4-BE49-F238E27FC236}">
                <a16:creationId xmlns:a16="http://schemas.microsoft.com/office/drawing/2014/main" xmlns="" id="{5B4CA53E-74A7-4FD6-A8B4-62D28F8601B0}"/>
              </a:ext>
            </a:extLst>
          </p:cNvPr>
          <p:cNvSpPr txBox="1">
            <a:spLocks/>
          </p:cNvSpPr>
          <p:nvPr/>
        </p:nvSpPr>
        <p:spPr bwMode="auto">
          <a:xfrm>
            <a:off x="5352255" y="5988816"/>
            <a:ext cx="4218464" cy="80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lvl1pPr marL="341313" indent="-341313" algn="l" rtl="0" eaLnBrk="0" fontAlgn="base" hangingPunct="0">
              <a:spcBef>
                <a:spcPct val="20000"/>
              </a:spcBef>
              <a:spcAft>
                <a:spcPct val="0"/>
              </a:spcAft>
              <a:buChar char="•"/>
              <a:defRPr sz="3100">
                <a:solidFill>
                  <a:srgbClr val="000099"/>
                </a:solidFill>
                <a:latin typeface="+mn-lt"/>
                <a:ea typeface="+mn-ea"/>
                <a:cs typeface="+mn-cs"/>
              </a:defRPr>
            </a:lvl1pPr>
            <a:lvl2pPr marL="741363" indent="-285750" algn="l" rtl="0" eaLnBrk="0" fontAlgn="base" hangingPunct="0">
              <a:spcBef>
                <a:spcPct val="20000"/>
              </a:spcBef>
              <a:spcAft>
                <a:spcPct val="0"/>
              </a:spcAft>
              <a:buChar char="–"/>
              <a:defRPr sz="2700">
                <a:solidFill>
                  <a:srgbClr val="000099"/>
                </a:solidFill>
                <a:latin typeface="+mn-lt"/>
              </a:defRPr>
            </a:lvl2pPr>
            <a:lvl3pPr marL="1143000" indent="-228600" algn="l" rtl="0" eaLnBrk="0" fontAlgn="base" hangingPunct="0">
              <a:spcBef>
                <a:spcPct val="20000"/>
              </a:spcBef>
              <a:spcAft>
                <a:spcPct val="0"/>
              </a:spcAft>
              <a:buChar char="•"/>
              <a:defRPr sz="2300">
                <a:solidFill>
                  <a:srgbClr val="000099"/>
                </a:solidFill>
                <a:latin typeface="+mn-lt"/>
              </a:defRPr>
            </a:lvl3pPr>
            <a:lvl4pPr marL="1601788" indent="-231775" algn="l" rtl="0" eaLnBrk="0" fontAlgn="base" hangingPunct="0">
              <a:spcBef>
                <a:spcPct val="20000"/>
              </a:spcBef>
              <a:spcAft>
                <a:spcPct val="0"/>
              </a:spcAft>
              <a:buChar char="–"/>
              <a:defRPr sz="1900">
                <a:solidFill>
                  <a:srgbClr val="000099"/>
                </a:solidFill>
                <a:latin typeface="+mn-lt"/>
              </a:defRPr>
            </a:lvl4pPr>
            <a:lvl5pPr marL="2057400" indent="-228600" algn="l" rtl="0" eaLnBrk="0" fontAlgn="base" hangingPunct="0">
              <a:spcBef>
                <a:spcPct val="20000"/>
              </a:spcBef>
              <a:spcAft>
                <a:spcPct val="0"/>
              </a:spcAft>
              <a:buChar char="»"/>
              <a:defRPr sz="1900">
                <a:solidFill>
                  <a:srgbClr val="000099"/>
                </a:solidFill>
                <a:latin typeface="+mn-lt"/>
              </a:defRPr>
            </a:lvl5pPr>
            <a:lvl6pPr marL="2514600" indent="-228600" algn="l" rtl="0" fontAlgn="base">
              <a:spcBef>
                <a:spcPct val="20000"/>
              </a:spcBef>
              <a:spcAft>
                <a:spcPct val="0"/>
              </a:spcAft>
              <a:buChar char="»"/>
              <a:defRPr sz="1900">
                <a:solidFill>
                  <a:srgbClr val="000099"/>
                </a:solidFill>
                <a:latin typeface="+mn-lt"/>
              </a:defRPr>
            </a:lvl6pPr>
            <a:lvl7pPr marL="2971800" indent="-228600" algn="l" rtl="0" fontAlgn="base">
              <a:spcBef>
                <a:spcPct val="20000"/>
              </a:spcBef>
              <a:spcAft>
                <a:spcPct val="0"/>
              </a:spcAft>
              <a:buChar char="»"/>
              <a:defRPr sz="1900">
                <a:solidFill>
                  <a:srgbClr val="000099"/>
                </a:solidFill>
                <a:latin typeface="+mn-lt"/>
              </a:defRPr>
            </a:lvl7pPr>
            <a:lvl8pPr marL="3429000" indent="-228600" algn="l" rtl="0" fontAlgn="base">
              <a:spcBef>
                <a:spcPct val="20000"/>
              </a:spcBef>
              <a:spcAft>
                <a:spcPct val="0"/>
              </a:spcAft>
              <a:buChar char="»"/>
              <a:defRPr sz="1900">
                <a:solidFill>
                  <a:srgbClr val="000099"/>
                </a:solidFill>
                <a:latin typeface="+mn-lt"/>
              </a:defRPr>
            </a:lvl8pPr>
            <a:lvl9pPr marL="3886200" indent="-228600" algn="l" rtl="0" fontAlgn="base">
              <a:spcBef>
                <a:spcPct val="20000"/>
              </a:spcBef>
              <a:spcAft>
                <a:spcPct val="0"/>
              </a:spcAft>
              <a:buChar char="»"/>
              <a:defRPr sz="1900">
                <a:solidFill>
                  <a:srgbClr val="000099"/>
                </a:solidFill>
                <a:latin typeface="+mn-lt"/>
              </a:defRPr>
            </a:lvl9pPr>
          </a:lstStyle>
          <a:p>
            <a:pPr marL="0" indent="0" algn="ctr">
              <a:buFontTx/>
              <a:buNone/>
            </a:pPr>
            <a:r>
              <a:rPr lang="en-US" sz="2000" kern="0" dirty="0"/>
              <a:t>DSAR Demonstrator Concept</a:t>
            </a:r>
          </a:p>
        </p:txBody>
      </p:sp>
    </p:spTree>
    <p:extLst>
      <p:ext uri="{BB962C8B-B14F-4D97-AF65-F5344CB8AC3E}">
        <p14:creationId xmlns:p14="http://schemas.microsoft.com/office/powerpoint/2010/main" val="768383366"/>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DA55C81D-341C-4D9E-AB94-1914817C70A9}"/>
              </a:ext>
            </a:extLst>
          </p:cNvPr>
          <p:cNvSpPr>
            <a:spLocks noGrp="1"/>
          </p:cNvSpPr>
          <p:nvPr>
            <p:ph idx="1"/>
          </p:nvPr>
        </p:nvSpPr>
        <p:spPr>
          <a:xfrm>
            <a:off x="228600" y="807720"/>
            <a:ext cx="9437688" cy="5638800"/>
          </a:xfrm>
        </p:spPr>
        <p:txBody>
          <a:bodyPr/>
          <a:lstStyle/>
          <a:p>
            <a:r>
              <a:rPr lang="en-US" sz="2000" b="1" dirty="0"/>
              <a:t>GLIDE (</a:t>
            </a:r>
            <a:r>
              <a:rPr lang="it-IT" sz="2000" dirty="0" err="1"/>
              <a:t>Hi</a:t>
            </a:r>
            <a:r>
              <a:rPr lang="it-IT" sz="2000" b="1" u="sng" dirty="0" err="1"/>
              <a:t>G</a:t>
            </a:r>
            <a:r>
              <a:rPr lang="it-IT" sz="2000" dirty="0" err="1"/>
              <a:t>h</a:t>
            </a:r>
            <a:r>
              <a:rPr lang="it-IT" sz="2000" b="1" u="sng" dirty="0" err="1"/>
              <a:t>L</a:t>
            </a:r>
            <a:r>
              <a:rPr lang="it-IT" sz="2000" dirty="0" err="1"/>
              <a:t>y</a:t>
            </a:r>
            <a:r>
              <a:rPr lang="it-IT" sz="2000" dirty="0"/>
              <a:t> </a:t>
            </a:r>
            <a:r>
              <a:rPr lang="it-IT" sz="2000" dirty="0" err="1"/>
              <a:t>Sens</a:t>
            </a:r>
            <a:r>
              <a:rPr lang="it-IT" sz="2000" b="1" u="sng" dirty="0" err="1"/>
              <a:t>I</a:t>
            </a:r>
            <a:r>
              <a:rPr lang="it-IT" sz="2000" dirty="0" err="1"/>
              <a:t>tive</a:t>
            </a:r>
            <a:r>
              <a:rPr lang="it-IT" sz="2000" dirty="0"/>
              <a:t> Radar </a:t>
            </a:r>
            <a:r>
              <a:rPr lang="it-IT" sz="2000" dirty="0" err="1"/>
              <a:t>Change</a:t>
            </a:r>
            <a:r>
              <a:rPr lang="it-IT" sz="2000" dirty="0"/>
              <a:t> </a:t>
            </a:r>
            <a:r>
              <a:rPr lang="it-IT" sz="2000" b="1" u="sng" dirty="0" err="1"/>
              <a:t>DE</a:t>
            </a:r>
            <a:r>
              <a:rPr lang="it-IT" sz="2000" dirty="0" err="1"/>
              <a:t>tection</a:t>
            </a:r>
            <a:r>
              <a:rPr lang="it-IT" sz="2000" dirty="0"/>
              <a:t>) project, 2019-2021, </a:t>
            </a:r>
            <a:r>
              <a:rPr lang="it-IT" sz="2000" dirty="0" err="1"/>
              <a:t>funded</a:t>
            </a:r>
            <a:r>
              <a:rPr lang="it-IT" sz="2000" dirty="0"/>
              <a:t> by the </a:t>
            </a:r>
            <a:r>
              <a:rPr lang="it-IT" sz="2000" dirty="0" err="1"/>
              <a:t>Italian</a:t>
            </a:r>
            <a:r>
              <a:rPr lang="it-IT" sz="2000" dirty="0"/>
              <a:t> </a:t>
            </a:r>
            <a:r>
              <a:rPr lang="it-IT" sz="2000" dirty="0" err="1"/>
              <a:t>Ministry</a:t>
            </a:r>
            <a:r>
              <a:rPr lang="it-IT" sz="2000" dirty="0"/>
              <a:t> of Defense in the framework of PNRM </a:t>
            </a:r>
            <a:r>
              <a:rPr lang="it-IT" sz="2000" dirty="0" err="1"/>
              <a:t>program</a:t>
            </a:r>
            <a:endParaRPr lang="it-IT" sz="2000" dirty="0"/>
          </a:p>
          <a:p>
            <a:pPr lvl="1"/>
            <a:r>
              <a:rPr lang="it-IT" sz="1800" dirty="0"/>
              <a:t>Activities coordinate with </a:t>
            </a:r>
            <a:r>
              <a:rPr lang="it-IT" sz="1800" dirty="0" err="1"/>
              <a:t>Isreali</a:t>
            </a:r>
            <a:r>
              <a:rPr lang="it-IT" sz="1800" dirty="0"/>
              <a:t> </a:t>
            </a:r>
            <a:r>
              <a:rPr lang="it-IT" sz="1800" dirty="0" err="1"/>
              <a:t>Ministry</a:t>
            </a:r>
            <a:r>
              <a:rPr lang="it-IT" sz="1800" dirty="0"/>
              <a:t> of </a:t>
            </a:r>
            <a:r>
              <a:rPr lang="it-IT" sz="1800" dirty="0" err="1"/>
              <a:t>Defence</a:t>
            </a:r>
            <a:r>
              <a:rPr lang="it-IT" sz="1800" dirty="0"/>
              <a:t> (MAFAT)</a:t>
            </a:r>
          </a:p>
          <a:p>
            <a:pPr lvl="1"/>
            <a:r>
              <a:rPr lang="it-IT" sz="1800" dirty="0"/>
              <a:t>UAV </a:t>
            </a:r>
            <a:r>
              <a:rPr lang="it-IT" sz="1800" dirty="0" err="1"/>
              <a:t>swarms</a:t>
            </a:r>
            <a:r>
              <a:rPr lang="it-IT" sz="1800" dirty="0"/>
              <a:t> for radar </a:t>
            </a:r>
            <a:r>
              <a:rPr lang="it-IT" sz="1800" dirty="0" err="1"/>
              <a:t>change</a:t>
            </a:r>
            <a:r>
              <a:rPr lang="it-IT" sz="1800" dirty="0"/>
              <a:t> detection</a:t>
            </a:r>
          </a:p>
          <a:p>
            <a:pPr lvl="1"/>
            <a:r>
              <a:rPr lang="it-IT" sz="1800" dirty="0"/>
              <a:t>FF-SAR by satellite </a:t>
            </a:r>
            <a:r>
              <a:rPr lang="it-IT" sz="1800" dirty="0" err="1"/>
              <a:t>formations</a:t>
            </a:r>
            <a:r>
              <a:rPr lang="it-IT" sz="1800" dirty="0"/>
              <a:t> for multi-baseline single-pass </a:t>
            </a:r>
            <a:r>
              <a:rPr lang="it-IT" sz="1800" dirty="0" err="1"/>
              <a:t>interferometry</a:t>
            </a:r>
            <a:r>
              <a:rPr lang="it-IT" sz="1800" dirty="0"/>
              <a:t> in a </a:t>
            </a:r>
            <a:r>
              <a:rPr lang="it-IT" sz="1800" dirty="0" err="1"/>
              <a:t>repeat</a:t>
            </a:r>
            <a:r>
              <a:rPr lang="it-IT" sz="1800" dirty="0"/>
              <a:t>-pass scenario</a:t>
            </a:r>
          </a:p>
        </p:txBody>
      </p:sp>
      <p:pic>
        <p:nvPicPr>
          <p:cNvPr id="4" name="Immagine 3">
            <a:extLst>
              <a:ext uri="{FF2B5EF4-FFF2-40B4-BE49-F238E27FC236}">
                <a16:creationId xmlns:a16="http://schemas.microsoft.com/office/drawing/2014/main" xmlns="" id="{E98A60EA-C50C-4B61-A4AD-1676A285A5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5360" y="2792818"/>
            <a:ext cx="8229600" cy="3684182"/>
          </a:xfrm>
          <a:prstGeom prst="rect">
            <a:avLst/>
          </a:prstGeom>
        </p:spPr>
      </p:pic>
      <p:sp>
        <p:nvSpPr>
          <p:cNvPr id="7" name="Titolo 2">
            <a:extLst>
              <a:ext uri="{FF2B5EF4-FFF2-40B4-BE49-F238E27FC236}">
                <a16:creationId xmlns:a16="http://schemas.microsoft.com/office/drawing/2014/main" xmlns="" id="{20FFEBEC-8BD5-45D1-AD35-39AD12741DF2}"/>
              </a:ext>
            </a:extLst>
          </p:cNvPr>
          <p:cNvSpPr>
            <a:spLocks noGrp="1"/>
          </p:cNvSpPr>
          <p:nvPr>
            <p:ph type="title"/>
          </p:nvPr>
        </p:nvSpPr>
        <p:spPr>
          <a:xfrm>
            <a:off x="4116388" y="0"/>
            <a:ext cx="5789612" cy="685800"/>
          </a:xfrm>
        </p:spPr>
        <p:txBody>
          <a:bodyPr/>
          <a:lstStyle/>
          <a:p>
            <a:r>
              <a:rPr lang="en-US" sz="2400" dirty="0"/>
              <a:t>Distributed SAR Project and Collaborations</a:t>
            </a:r>
            <a:endParaRPr lang="en-US" dirty="0"/>
          </a:p>
        </p:txBody>
      </p:sp>
    </p:spTree>
    <p:extLst>
      <p:ext uri="{BB962C8B-B14F-4D97-AF65-F5344CB8AC3E}">
        <p14:creationId xmlns:p14="http://schemas.microsoft.com/office/powerpoint/2010/main" val="3359786302"/>
      </p:ext>
    </p:extLst>
  </p:cSld>
  <p:clrMapOvr>
    <a:masterClrMapping/>
  </p:clrMapOvr>
  <p:transition xmlns:p14="http://schemas.microsoft.com/office/powerpoint/2010/main"/>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15000"/>
          </a:lnSpc>
          <a:spcBef>
            <a:spcPct val="10000"/>
          </a:spcBef>
          <a:spcAft>
            <a:spcPct val="10000"/>
          </a:spcAft>
          <a:buClrTx/>
          <a:buSzTx/>
          <a:buFontTx/>
          <a:buNone/>
          <a:tabLst/>
          <a:defRPr kumimoji="0" lang="en-US" sz="2100" b="0" i="0" u="none" strike="noStrike" cap="none" normalizeH="0" baseline="0" smtClean="0">
            <a:ln>
              <a:noFill/>
            </a:ln>
            <a:solidFill>
              <a:schemeClr val="tx1"/>
            </a:solidFill>
            <a:effectLst>
              <a:outerShdw blurRad="38100" dist="38100" dir="2700000" algn="tl">
                <a:srgbClr val="000000">
                  <a:alpha val="43137"/>
                </a:srgbClr>
              </a:outerShdw>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15000"/>
          </a:lnSpc>
          <a:spcBef>
            <a:spcPct val="10000"/>
          </a:spcBef>
          <a:spcAft>
            <a:spcPct val="10000"/>
          </a:spcAft>
          <a:buClrTx/>
          <a:buSzTx/>
          <a:buFontTx/>
          <a:buNone/>
          <a:tabLst/>
          <a:defRPr kumimoji="0" lang="en-US" sz="2100" b="0" i="0" u="none" strike="noStrike" cap="none" normalizeH="0" baseline="0" smtClean="0">
            <a:ln>
              <a:noFill/>
            </a:ln>
            <a:solidFill>
              <a:schemeClr val="tx1"/>
            </a:solidFill>
            <a:effectLst>
              <a:outerShdw blurRad="38100" dist="38100" dir="2700000" algn="tl">
                <a:srgbClr val="000000">
                  <a:alpha val="43137"/>
                </a:srgbClr>
              </a:outerShdw>
            </a:effectLst>
            <a:latin typeface="Trebuchet MS"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8757888BB2A6A46997FB196D5E16083" ma:contentTypeVersion="8" ma:contentTypeDescription="Creare un nuovo documento." ma:contentTypeScope="" ma:versionID="4ea54ad1c004f37ce0a67bdc0a103aad">
  <xsd:schema xmlns:xsd="http://www.w3.org/2001/XMLSchema" xmlns:xs="http://www.w3.org/2001/XMLSchema" xmlns:p="http://schemas.microsoft.com/office/2006/metadata/properties" xmlns:ns2="688e0334-509f-4cf3-bd6f-982abc982226" targetNamespace="http://schemas.microsoft.com/office/2006/metadata/properties" ma:root="true" ma:fieldsID="d9b8a7abd3fdb2afe7f1baf5c8ae46aa" ns2:_="">
    <xsd:import namespace="688e0334-509f-4cf3-bd6f-982abc98222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e0334-509f-4cf3-bd6f-982abc9822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C569CE-C598-43E1-BF12-9669FD055CC1}">
  <ds:schemaRefs>
    <ds:schemaRef ds:uri="http://schemas.microsoft.com/sharepoint/v3/contenttype/forms"/>
  </ds:schemaRefs>
</ds:datastoreItem>
</file>

<file path=customXml/itemProps2.xml><?xml version="1.0" encoding="utf-8"?>
<ds:datastoreItem xmlns:ds="http://schemas.openxmlformats.org/officeDocument/2006/customXml" ds:itemID="{BFBFDCE8-5A12-4776-8C66-8160872FEB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8e0334-509f-4cf3-bd6f-982abc9822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852C6D-804D-40F8-8BE4-E8821139864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8</TotalTime>
  <Words>3102</Words>
  <Application>Microsoft Macintosh PowerPoint</Application>
  <PresentationFormat>Лист A4 (210x297 мм)</PresentationFormat>
  <Paragraphs>382</Paragraphs>
  <Slides>48</Slides>
  <Notes>7</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48</vt:i4>
      </vt:variant>
    </vt:vector>
  </HeadingPairs>
  <TitlesOfParts>
    <vt:vector size="50" baseType="lpstr">
      <vt:lpstr>Struttura predefinita</vt:lpstr>
      <vt:lpstr>Fotografia di Photo Editor</vt:lpstr>
      <vt:lpstr>Презентация PowerPoint</vt:lpstr>
      <vt:lpstr>Aerospace Systems Team</vt:lpstr>
      <vt:lpstr>UNINA-DII Aerospace Eng.  World Ranking Placement</vt:lpstr>
      <vt:lpstr>UNINA-DII Aerospace System Team – National Placement</vt:lpstr>
      <vt:lpstr>Research Activities</vt:lpstr>
      <vt:lpstr>Research Activities</vt:lpstr>
      <vt:lpstr>Distributed SAR concept</vt:lpstr>
      <vt:lpstr>Distributed SAR Project and Collaborations</vt:lpstr>
      <vt:lpstr>Distributed SAR Project and Collaborations</vt:lpstr>
      <vt:lpstr>Distributed SAR Project and Collaborations</vt:lpstr>
      <vt:lpstr>Distributed SAR Project and Collaborations</vt:lpstr>
      <vt:lpstr>SAR-based Maritime Monitoring</vt:lpstr>
      <vt:lpstr>SAR-based Maritime Monitoring</vt:lpstr>
      <vt:lpstr>Ship Detection</vt:lpstr>
      <vt:lpstr>Ship Velocity Estimation</vt:lpstr>
      <vt:lpstr>Detection of non-collaborative non-visible ships</vt:lpstr>
      <vt:lpstr>Automatic Wake Detection – Non-visible ships</vt:lpstr>
      <vt:lpstr>Automatic Wake Detection</vt:lpstr>
      <vt:lpstr>Ongoing Projects</vt:lpstr>
      <vt:lpstr>Ongoing Projects</vt:lpstr>
      <vt:lpstr>Research Activities</vt:lpstr>
      <vt:lpstr>Autonomous GNC for future space operations</vt:lpstr>
      <vt:lpstr>Autonomous GNC for future space operations</vt:lpstr>
      <vt:lpstr>Autonomous GNC for future space operations</vt:lpstr>
      <vt:lpstr>Autonomous GNC for future space operations</vt:lpstr>
      <vt:lpstr>Autonomous GNC for future space operations</vt:lpstr>
      <vt:lpstr>Space Missions Based on Small and Micro Platforms</vt:lpstr>
      <vt:lpstr>Space Missions Based on Small and Micro Platforms</vt:lpstr>
      <vt:lpstr>Space Missions Based on Small and Micro Platforms</vt:lpstr>
      <vt:lpstr>COTS- Based Micro Sun &amp; Star Sensor </vt:lpstr>
      <vt:lpstr>SMS – Small Mission to Mars (ESA General Studies Program)</vt:lpstr>
      <vt:lpstr>Space Situational Awareness/Space Surveillance and Tracking</vt:lpstr>
      <vt:lpstr>Space Situational Awareness/Space Surveillance and Tracking</vt:lpstr>
      <vt:lpstr>Research Activities</vt:lpstr>
      <vt:lpstr>Sense and Avoid </vt:lpstr>
      <vt:lpstr>Sense and Avoid – Flight Results</vt:lpstr>
      <vt:lpstr>Sense and Avoid – Flight Results</vt:lpstr>
      <vt:lpstr>Sense and Avoid </vt:lpstr>
      <vt:lpstr>Sense and Avoid </vt:lpstr>
      <vt:lpstr>Very Low Altitude Sense and Avoid  (Small UAS / Urban Air Mobility /Advanced AM)</vt:lpstr>
      <vt:lpstr>GNC for cooperative multi-UAV systems</vt:lpstr>
      <vt:lpstr>Ultralight radar for small UAS / UAM</vt:lpstr>
      <vt:lpstr>Ongoing projects</vt:lpstr>
      <vt:lpstr>Ongoing projects</vt:lpstr>
      <vt:lpstr>Ongoing projects</vt:lpstr>
      <vt:lpstr>LIFT laboratory</vt:lpstr>
      <vt:lpstr>LIFT laboratory</vt:lpstr>
      <vt:lpstr>LIFT laboratory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Tiziano</dc:creator>
  <cp:lastModifiedBy>Alexandr Kayutenko</cp:lastModifiedBy>
  <cp:revision>1947</cp:revision>
  <cp:lastPrinted>2019-03-15T15:37:48Z</cp:lastPrinted>
  <dcterms:created xsi:type="dcterms:W3CDTF">1601-01-01T00:00:00Z</dcterms:created>
  <dcterms:modified xsi:type="dcterms:W3CDTF">2021-11-09T14:50:43Z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0x01010068757888BB2A6A46997FB196D5E16083</vt:lpwstr>
  </property>
</Properties>
</file>